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theme/theme4.xml" ContentType="application/vnd.openxmlformats-officedocument.theme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7" r:id="rId4"/>
    <p:sldMasterId id="2147483825" r:id="rId5"/>
    <p:sldMasterId id="2147483849" r:id="rId6"/>
    <p:sldMasterId id="2147483813" r:id="rId7"/>
    <p:sldMasterId id="2147483837" r:id="rId8"/>
  </p:sldMasterIdLst>
  <p:notesMasterIdLst>
    <p:notesMasterId r:id="rId27"/>
  </p:notesMasterIdLst>
  <p:handoutMasterIdLst>
    <p:handoutMasterId r:id="rId28"/>
  </p:handoutMasterIdLst>
  <p:sldIdLst>
    <p:sldId id="331" r:id="rId9"/>
    <p:sldId id="329" r:id="rId10"/>
    <p:sldId id="369" r:id="rId11"/>
    <p:sldId id="370" r:id="rId12"/>
    <p:sldId id="336" r:id="rId13"/>
    <p:sldId id="337" r:id="rId14"/>
    <p:sldId id="338" r:id="rId15"/>
    <p:sldId id="356" r:id="rId16"/>
    <p:sldId id="361" r:id="rId17"/>
    <p:sldId id="360" r:id="rId18"/>
    <p:sldId id="371" r:id="rId19"/>
    <p:sldId id="372" r:id="rId20"/>
    <p:sldId id="373" r:id="rId21"/>
    <p:sldId id="374" r:id="rId22"/>
    <p:sldId id="376" r:id="rId23"/>
    <p:sldId id="367" r:id="rId24"/>
    <p:sldId id="377" r:id="rId25"/>
    <p:sldId id="379" r:id="rId26"/>
  </p:sldIdLst>
  <p:sldSz cx="9144000" cy="5143500" type="screen16x9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orient="horz" pos="191">
          <p15:clr>
            <a:srgbClr val="A4A3A4"/>
          </p15:clr>
        </p15:guide>
        <p15:guide id="3" orient="horz" pos="854">
          <p15:clr>
            <a:srgbClr val="A4A3A4"/>
          </p15:clr>
        </p15:guide>
        <p15:guide id="4" orient="horz" pos="821">
          <p15:clr>
            <a:srgbClr val="A4A3A4"/>
          </p15:clr>
        </p15:guide>
        <p15:guide id="5" orient="horz" pos="3049">
          <p15:clr>
            <a:srgbClr val="A4A3A4"/>
          </p15:clr>
        </p15:guide>
        <p15:guide id="6" orient="horz" pos="3151">
          <p15:clr>
            <a:srgbClr val="A4A3A4"/>
          </p15:clr>
        </p15:guide>
        <p15:guide id="7" pos="2880">
          <p15:clr>
            <a:srgbClr val="A4A3A4"/>
          </p15:clr>
        </p15:guide>
        <p15:guide id="8" pos="476">
          <p15:clr>
            <a:srgbClr val="A4A3A4"/>
          </p15:clr>
        </p15:guide>
        <p15:guide id="9" pos="5193">
          <p15:clr>
            <a:srgbClr val="A4A3A4"/>
          </p15:clr>
        </p15:guide>
        <p15:guide id="10" pos="5465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6D"/>
    <a:srgbClr val="475E9F"/>
    <a:srgbClr val="435997"/>
    <a:srgbClr val="FFFF6D"/>
    <a:srgbClr val="00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32899"/>
    <p:restoredTop sz="94660"/>
  </p:normalViewPr>
  <p:slideViewPr>
    <p:cSldViewPr showGuides="1">
      <p:cViewPr varScale="1">
        <p:scale>
          <a:sx n="148" d="100"/>
          <a:sy n="148" d="100"/>
        </p:scale>
        <p:origin x="132" y="168"/>
      </p:cViewPr>
      <p:guideLst>
        <p:guide orient="horz" pos="1620"/>
        <p:guide orient="horz" pos="191"/>
        <p:guide orient="horz" pos="854"/>
        <p:guide orient="horz" pos="821"/>
        <p:guide orient="horz" pos="3049"/>
        <p:guide orient="horz" pos="3151"/>
        <p:guide pos="2880"/>
        <p:guide pos="476"/>
        <p:guide pos="5193"/>
        <p:guide pos="5465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8" d="100"/>
          <a:sy n="88" d="100"/>
        </p:scale>
        <p:origin x="3822" y="6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5.xml"/><Relationship Id="rId13" Type="http://schemas.openxmlformats.org/officeDocument/2006/relationships/slide" Target="slides/slide5.xml"/><Relationship Id="rId18" Type="http://schemas.openxmlformats.org/officeDocument/2006/relationships/slide" Target="slides/slide10.xml"/><Relationship Id="rId26" Type="http://schemas.openxmlformats.org/officeDocument/2006/relationships/slide" Target="slides/slide18.xml"/><Relationship Id="rId3" Type="http://schemas.openxmlformats.org/officeDocument/2006/relationships/customXml" Target="../customXml/item3.xml"/><Relationship Id="rId21" Type="http://schemas.openxmlformats.org/officeDocument/2006/relationships/slide" Target="slides/slide13.xml"/><Relationship Id="rId7" Type="http://schemas.openxmlformats.org/officeDocument/2006/relationships/slideMaster" Target="slideMasters/slideMaster4.xml"/><Relationship Id="rId12" Type="http://schemas.openxmlformats.org/officeDocument/2006/relationships/slide" Target="slides/slide4.xml"/><Relationship Id="rId17" Type="http://schemas.openxmlformats.org/officeDocument/2006/relationships/slide" Target="slides/slide9.xml"/><Relationship Id="rId25" Type="http://schemas.openxmlformats.org/officeDocument/2006/relationships/slide" Target="slides/slide17.xml"/><Relationship Id="rId2" Type="http://schemas.openxmlformats.org/officeDocument/2006/relationships/customXml" Target="../customXml/item2.xml"/><Relationship Id="rId16" Type="http://schemas.openxmlformats.org/officeDocument/2006/relationships/slide" Target="slides/slide8.xml"/><Relationship Id="rId20" Type="http://schemas.openxmlformats.org/officeDocument/2006/relationships/slide" Target="slides/slide12.xml"/><Relationship Id="rId29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3.xml"/><Relationship Id="rId24" Type="http://schemas.openxmlformats.org/officeDocument/2006/relationships/slide" Target="slides/slide16.xml"/><Relationship Id="rId32" Type="http://schemas.openxmlformats.org/officeDocument/2006/relationships/tableStyles" Target="tableStyle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7.xml"/><Relationship Id="rId23" Type="http://schemas.openxmlformats.org/officeDocument/2006/relationships/slide" Target="slides/slide15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2.xml"/><Relationship Id="rId19" Type="http://schemas.openxmlformats.org/officeDocument/2006/relationships/slide" Target="slides/slide11.xml"/><Relationship Id="rId31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1.xml"/><Relationship Id="rId14" Type="http://schemas.openxmlformats.org/officeDocument/2006/relationships/slide" Target="slides/slide6.xml"/><Relationship Id="rId22" Type="http://schemas.openxmlformats.org/officeDocument/2006/relationships/slide" Target="slides/slide14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DA181ED-D19C-4114-81E9-437618932C9E}" type="datetimeFigureOut">
              <a:rPr lang="fr-FR" smtClean="0"/>
              <a:t>24/11/2025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974224-5811-445A-AD61-7596C32D78D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2223550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itchFamily="34" charset="0"/>
              </a:defRPr>
            </a:lvl1pPr>
          </a:lstStyle>
          <a:p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itchFamily="34" charset="0"/>
              </a:defRPr>
            </a:lvl1pPr>
          </a:lstStyle>
          <a:p>
            <a:fld id="{D680E798-53FF-4C51-A981-953463752515}" type="datetimeFigureOut">
              <a:rPr lang="fr-FR" smtClean="0"/>
              <a:pPr/>
              <a:t>24/11/2025</a:t>
            </a:fld>
            <a:endParaRPr lang="fr-FR" dirty="0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 dirty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itchFamily="34" charset="0"/>
              </a:defRPr>
            </a:lvl1pPr>
          </a:lstStyle>
          <a:p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pitchFamily="34" charset="0"/>
              </a:defRPr>
            </a:lvl1pPr>
          </a:lstStyle>
          <a:p>
            <a:fld id="{1B06CD8F-B7ED-4A05-9FB1-A01CC0EF02CC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116626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uver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 bwMode="gray">
          <a:xfrm>
            <a:off x="0" y="4963500"/>
            <a:ext cx="180000" cy="180000"/>
          </a:xfr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r>
              <a:rPr lang="fr-FR"/>
              <a:t>2025-2026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 bwMode="gray">
          <a:xfrm>
            <a:off x="0" y="4963500"/>
            <a:ext cx="180000" cy="180000"/>
          </a:xfrm>
          <a:prstGeom prst="rect">
            <a:avLst/>
          </a:prstGeo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fld id="{10C140CD-8AED-46FF-A9A2-77308F3F39AE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7" name="Titre 6"/>
          <p:cNvSpPr>
            <a:spLocks noGrp="1"/>
          </p:cNvSpPr>
          <p:nvPr>
            <p:ph type="title" hasCustomPrompt="1"/>
          </p:nvPr>
        </p:nvSpPr>
        <p:spPr bwMode="gray">
          <a:xfrm>
            <a:off x="0" y="0"/>
            <a:ext cx="180000" cy="180000"/>
          </a:xfr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r>
              <a:rPr lang="fr-FR" dirty="0"/>
              <a:t>Titre</a:t>
            </a:r>
          </a:p>
        </p:txBody>
      </p:sp>
      <p:pic>
        <p:nvPicPr>
          <p:cNvPr id="8" name="Image 7"/>
          <p:cNvPicPr/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77250" y="301420"/>
            <a:ext cx="2764963" cy="202543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4326109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28650" y="1370013"/>
            <a:ext cx="3867150" cy="3262312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370013"/>
            <a:ext cx="3867150" cy="3262312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C53BB5-0874-428D-BE6F-E5C93DDEEC5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560195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238" y="274638"/>
            <a:ext cx="7886700" cy="993775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30238" y="1260475"/>
            <a:ext cx="3868737" cy="6191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30238" y="1879600"/>
            <a:ext cx="3868737" cy="2762250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29150" y="1260475"/>
            <a:ext cx="3887788" cy="6191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29150" y="1879600"/>
            <a:ext cx="3887788" cy="2762250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C53BB5-0874-428D-BE6F-E5C93DDEEC5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9710935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C53BB5-0874-428D-BE6F-E5C93DDEEC5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7317102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C53BB5-0874-428D-BE6F-E5C93DDEEC5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6924874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238" y="342900"/>
            <a:ext cx="2949575" cy="12001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887788" y="741363"/>
            <a:ext cx="4629150" cy="36544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30238" y="1543050"/>
            <a:ext cx="2949575" cy="28590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C53BB5-0874-428D-BE6F-E5C93DDEEC5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2909141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238" y="342900"/>
            <a:ext cx="2949575" cy="12001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3887788" y="741363"/>
            <a:ext cx="4629150" cy="36544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30238" y="1543050"/>
            <a:ext cx="2949575" cy="28590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C53BB5-0874-428D-BE6F-E5C93DDEEC5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5576107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C53BB5-0874-428D-BE6F-E5C93DDEEC5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626275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543675" y="274638"/>
            <a:ext cx="1971675" cy="4357687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628650" y="274638"/>
            <a:ext cx="5762625" cy="4357687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C53BB5-0874-428D-BE6F-E5C93DDEEC5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5462180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143000" y="841375"/>
            <a:ext cx="6858000" cy="17907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143000" y="2701925"/>
            <a:ext cx="6858000" cy="12414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Modifier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A960F-3A9F-4F47-9475-76B6775DB75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758137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A960F-3A9F-4F47-9475-76B6775DB75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665249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re et sous-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6"/>
          <p:cNvSpPr>
            <a:spLocks noGrp="1"/>
          </p:cNvSpPr>
          <p:nvPr>
            <p:ph type="title" hasCustomPrompt="1"/>
          </p:nvPr>
        </p:nvSpPr>
        <p:spPr bwMode="gray">
          <a:xfrm>
            <a:off x="0" y="0"/>
            <a:ext cx="180000" cy="180000"/>
          </a:xfr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r>
              <a:rPr lang="fr-FR" dirty="0"/>
              <a:t>Titre</a:t>
            </a:r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 bwMode="gray">
          <a:xfrm>
            <a:off x="7614000" y="4783500"/>
            <a:ext cx="1278480" cy="360000"/>
          </a:xfrm>
        </p:spPr>
        <p:txBody>
          <a:bodyPr/>
          <a:lstStyle>
            <a:lvl1pPr>
              <a:defRPr>
                <a:solidFill>
                  <a:srgbClr val="435997"/>
                </a:solidFill>
                <a:latin typeface="Marianne" panose="02000000000000000000" pitchFamily="2" charset="0"/>
              </a:defRPr>
            </a:lvl1pPr>
          </a:lstStyle>
          <a:p>
            <a:pPr algn="r"/>
            <a:r>
              <a:rPr lang="fr-FR" cap="all"/>
              <a:t>2025-2026</a:t>
            </a:r>
            <a:endParaRPr lang="fr-FR" cap="all" dirty="0"/>
          </a:p>
        </p:txBody>
      </p:sp>
      <p:pic>
        <p:nvPicPr>
          <p:cNvPr id="9" name="Image 8"/>
          <p:cNvPicPr/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24194" y="309672"/>
            <a:ext cx="1636511" cy="119880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48390452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23888" y="1282700"/>
            <a:ext cx="7886700" cy="2139950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23888" y="3441700"/>
            <a:ext cx="7886700" cy="1125538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A960F-3A9F-4F47-9475-76B6775DB75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7477495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28650" y="1370013"/>
            <a:ext cx="3867150" cy="3262312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370013"/>
            <a:ext cx="3867150" cy="3262312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A960F-3A9F-4F47-9475-76B6775DB75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1669404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238" y="274638"/>
            <a:ext cx="7886700" cy="993775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30238" y="1260475"/>
            <a:ext cx="3868737" cy="6191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30238" y="1879600"/>
            <a:ext cx="3868737" cy="2762250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29150" y="1260475"/>
            <a:ext cx="3887788" cy="6191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29150" y="1879600"/>
            <a:ext cx="3887788" cy="2762250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A960F-3A9F-4F47-9475-76B6775DB75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3928809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A960F-3A9F-4F47-9475-76B6775DB75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4612379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A960F-3A9F-4F47-9475-76B6775DB75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2951417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238" y="342900"/>
            <a:ext cx="2949575" cy="12001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887788" y="741363"/>
            <a:ext cx="4629150" cy="36544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30238" y="1543050"/>
            <a:ext cx="2949575" cy="28590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A960F-3A9F-4F47-9475-76B6775DB75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0620823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238" y="342900"/>
            <a:ext cx="2949575" cy="12001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3887788" y="741363"/>
            <a:ext cx="4629150" cy="36544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30238" y="1543050"/>
            <a:ext cx="2949575" cy="28590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A960F-3A9F-4F47-9475-76B6775DB75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9514990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A960F-3A9F-4F47-9475-76B6775DB75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676442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543675" y="274638"/>
            <a:ext cx="1971675" cy="4357687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628650" y="274638"/>
            <a:ext cx="5762625" cy="4357687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A960F-3A9F-4F47-9475-76B6775DB75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1009161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143000" y="841375"/>
            <a:ext cx="6858000" cy="17907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143000" y="2701925"/>
            <a:ext cx="6858000" cy="12414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Modifier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4AF52-04D9-41E4-B6AA-2011A4E9B85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859351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mma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 bwMode="gray">
          <a:xfrm>
            <a:off x="359999" y="900000"/>
            <a:ext cx="8424000" cy="720000"/>
          </a:xfrm>
        </p:spPr>
        <p:txBody>
          <a:bodyPr/>
          <a:lstStyle>
            <a:lvl1pPr>
              <a:defRPr/>
            </a:lvl1pPr>
          </a:lstStyle>
          <a:p>
            <a:r>
              <a:rPr lang="fr-FR" dirty="0"/>
              <a:t>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>
            <a:lvl1pPr>
              <a:defRPr>
                <a:solidFill>
                  <a:srgbClr val="435997"/>
                </a:solidFill>
                <a:latin typeface="Marianne" panose="02000000000000000000" pitchFamily="2" charset="0"/>
              </a:defRPr>
            </a:lvl1pPr>
          </a:lstStyle>
          <a:p>
            <a:pPr algn="r"/>
            <a:r>
              <a:rPr lang="fr-FR" cap="all"/>
              <a:t>2025-2026</a:t>
            </a:r>
            <a:endParaRPr lang="fr-FR" cap="all" dirty="0"/>
          </a:p>
        </p:txBody>
      </p:sp>
    </p:spTree>
    <p:extLst>
      <p:ext uri="{BB962C8B-B14F-4D97-AF65-F5344CB8AC3E}">
        <p14:creationId xmlns:p14="http://schemas.microsoft.com/office/powerpoint/2010/main" val="1641030435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4AF52-04D9-41E4-B6AA-2011A4E9B85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9717126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23888" y="1282700"/>
            <a:ext cx="7886700" cy="2139950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23888" y="3441700"/>
            <a:ext cx="7886700" cy="1125538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4AF52-04D9-41E4-B6AA-2011A4E9B85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5036840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28650" y="1370013"/>
            <a:ext cx="3867150" cy="3262312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370013"/>
            <a:ext cx="3867150" cy="3262312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4AF52-04D9-41E4-B6AA-2011A4E9B85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7256496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238" y="274638"/>
            <a:ext cx="7886700" cy="993775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30238" y="1260475"/>
            <a:ext cx="3868737" cy="6191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30238" y="1879600"/>
            <a:ext cx="3868737" cy="2762250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29150" y="1260475"/>
            <a:ext cx="3887788" cy="6191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29150" y="1879600"/>
            <a:ext cx="3887788" cy="2762250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4AF52-04D9-41E4-B6AA-2011A4E9B85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100505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4AF52-04D9-41E4-B6AA-2011A4E9B85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20502475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4AF52-04D9-41E4-B6AA-2011A4E9B85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38931754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238" y="342900"/>
            <a:ext cx="2949575" cy="12001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887788" y="741363"/>
            <a:ext cx="4629150" cy="36544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30238" y="1543050"/>
            <a:ext cx="2949575" cy="28590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4AF52-04D9-41E4-B6AA-2011A4E9B85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3976851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238" y="342900"/>
            <a:ext cx="2949575" cy="12001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3887788" y="741363"/>
            <a:ext cx="4629150" cy="36544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30238" y="1543050"/>
            <a:ext cx="2949575" cy="28590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4AF52-04D9-41E4-B6AA-2011A4E9B85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30717845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4AF52-04D9-41E4-B6AA-2011A4E9B85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82353685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543675" y="274638"/>
            <a:ext cx="1971675" cy="4357687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628650" y="274638"/>
            <a:ext cx="5762625" cy="4357687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4AF52-04D9-41E4-B6AA-2011A4E9B85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715029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pour une image  7"/>
          <p:cNvSpPr>
            <a:spLocks noGrp="1"/>
          </p:cNvSpPr>
          <p:nvPr>
            <p:ph type="pic" sz="quarter" idx="13" hasCustomPrompt="1"/>
          </p:nvPr>
        </p:nvSpPr>
        <p:spPr bwMode="gray">
          <a:xfrm>
            <a:off x="0" y="1058682"/>
            <a:ext cx="9144000" cy="4084818"/>
          </a:xfrm>
          <a:solidFill>
            <a:schemeClr val="bg1">
              <a:lumMod val="85000"/>
            </a:schemeClr>
          </a:solidFill>
        </p:spPr>
        <p:txBody>
          <a:bodyPr tIns="1080000" anchor="ctr" anchorCtr="0"/>
          <a:lstStyle>
            <a:lvl1pPr algn="ctr">
              <a:defRPr cap="all" baseline="0"/>
            </a:lvl1pPr>
          </a:lstStyle>
          <a:p>
            <a:r>
              <a:rPr lang="fr-FR" dirty="0"/>
              <a:t>Sélectionner l’icône pour insérer une image, </a:t>
            </a:r>
            <a:br>
              <a:rPr lang="fr-FR" dirty="0"/>
            </a:br>
            <a:r>
              <a:rPr lang="fr-FR" dirty="0"/>
              <a:t>puis disposer l’image en arrière plan </a:t>
            </a:r>
            <a:br>
              <a:rPr lang="fr-FR" dirty="0"/>
            </a:br>
            <a:r>
              <a:rPr lang="fr-FR" dirty="0"/>
              <a:t>(Sélectionner l’image avec le bouton droit de la souris / </a:t>
            </a:r>
            <a:br>
              <a:rPr lang="fr-FR" dirty="0"/>
            </a:br>
            <a:r>
              <a:rPr lang="fr-FR" dirty="0"/>
              <a:t>Mettre à l’arrière plan)</a:t>
            </a:r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 bwMode="gray">
          <a:xfrm>
            <a:off x="359999" y="738000"/>
            <a:ext cx="8424000" cy="4046400"/>
          </a:xfrm>
          <a:custGeom>
            <a:avLst/>
            <a:gdLst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8424000 w 8424000"/>
              <a:gd name="connsiteY2" fmla="*/ 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8424000 w 8424000"/>
              <a:gd name="connsiteY2" fmla="*/ 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424000" h="4046400" stroke="0" extrusionOk="0">
                <a:moveTo>
                  <a:pt x="8424000" y="4046400"/>
                </a:moveTo>
                <a:lnTo>
                  <a:pt x="0" y="4046360"/>
                </a:lnTo>
                <a:lnTo>
                  <a:pt x="0" y="40"/>
                </a:lnTo>
                <a:cubicBezTo>
                  <a:pt x="0" y="18"/>
                  <a:pt x="3771553" y="0"/>
                  <a:pt x="8424000" y="0"/>
                </a:cubicBezTo>
                <a:lnTo>
                  <a:pt x="8424000" y="4046400"/>
                </a:lnTo>
                <a:close/>
              </a:path>
              <a:path w="8424000" h="4046400" fill="none">
                <a:moveTo>
                  <a:pt x="8424000" y="4046400"/>
                </a:moveTo>
                <a:lnTo>
                  <a:pt x="0" y="4046360"/>
                </a:lnTo>
              </a:path>
            </a:pathLst>
          </a:custGeom>
          <a:ln w="10160">
            <a:solidFill>
              <a:schemeClr val="tx1"/>
            </a:solidFill>
          </a:ln>
        </p:spPr>
        <p:txBody>
          <a:bodyPr lIns="0" bIns="360000" anchor="ctr" anchorCtr="0"/>
          <a:lstStyle>
            <a:lvl1pPr marL="0" indent="0">
              <a:buFont typeface="+mj-lt"/>
              <a:buNone/>
              <a:defRPr sz="3250"/>
            </a:lvl1pPr>
          </a:lstStyle>
          <a:p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>
            <a:lvl1pPr>
              <a:defRPr>
                <a:solidFill>
                  <a:srgbClr val="435997"/>
                </a:solidFill>
                <a:latin typeface="Marianne" panose="02000000000000000000" pitchFamily="2" charset="0"/>
              </a:defRPr>
            </a:lvl1pPr>
          </a:lstStyle>
          <a:p>
            <a:pPr algn="r"/>
            <a:r>
              <a:rPr lang="fr-FR" cap="all"/>
              <a:t>2025-2026</a:t>
            </a:r>
            <a:endParaRPr lang="fr-FR" cap="all" dirty="0"/>
          </a:p>
        </p:txBody>
      </p:sp>
    </p:spTree>
    <p:extLst>
      <p:ext uri="{BB962C8B-B14F-4D97-AF65-F5344CB8AC3E}">
        <p14:creationId xmlns:p14="http://schemas.microsoft.com/office/powerpoint/2010/main" val="1908596888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143000" y="841375"/>
            <a:ext cx="6858000" cy="17907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143000" y="2701925"/>
            <a:ext cx="6858000" cy="12414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Modifier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5A8EA-3B95-465C-94BD-CBA17EC46BE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92931729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5A8EA-3B95-465C-94BD-CBA17EC46BE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34909512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23888" y="1282700"/>
            <a:ext cx="7886700" cy="2139950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23888" y="3441700"/>
            <a:ext cx="7886700" cy="1125538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5A8EA-3B95-465C-94BD-CBA17EC46BE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9862866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28650" y="1370013"/>
            <a:ext cx="3867150" cy="3262312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370013"/>
            <a:ext cx="3867150" cy="3262312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5A8EA-3B95-465C-94BD-CBA17EC46BE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8549240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238" y="274638"/>
            <a:ext cx="7886700" cy="993775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30238" y="1260475"/>
            <a:ext cx="3868737" cy="6191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30238" y="1879600"/>
            <a:ext cx="3868737" cy="2762250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29150" y="1260475"/>
            <a:ext cx="3887788" cy="6191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29150" y="1879600"/>
            <a:ext cx="3887788" cy="2762250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5A8EA-3B95-465C-94BD-CBA17EC46BE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7989303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5A8EA-3B95-465C-94BD-CBA17EC46BE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46810772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5A8EA-3B95-465C-94BD-CBA17EC46BE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4547358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238" y="342900"/>
            <a:ext cx="2949575" cy="12001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887788" y="741363"/>
            <a:ext cx="4629150" cy="36544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30238" y="1543050"/>
            <a:ext cx="2949575" cy="28590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5A8EA-3B95-465C-94BD-CBA17EC46BE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61118399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238" y="342900"/>
            <a:ext cx="2949575" cy="12001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3887788" y="741363"/>
            <a:ext cx="4629150" cy="36544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30238" y="1543050"/>
            <a:ext cx="2949575" cy="28590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5A8EA-3B95-465C-94BD-CBA17EC46BE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65300428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5A8EA-3B95-465C-94BD-CBA17EC46BE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52950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textes 3 colon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 bwMode="gray">
          <a:xfrm>
            <a:off x="359999" y="900000"/>
            <a:ext cx="8424000" cy="720000"/>
          </a:xfrm>
        </p:spPr>
        <p:txBody>
          <a:bodyPr/>
          <a:lstStyle>
            <a:lvl1pPr>
              <a:defRPr/>
            </a:lvl1pPr>
          </a:lstStyle>
          <a:p>
            <a:r>
              <a:rPr lang="fr-FR" dirty="0"/>
              <a:t>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pPr algn="r"/>
            <a:r>
              <a:rPr lang="fr-FR" cap="all"/>
              <a:t>2025-2026</a:t>
            </a:r>
            <a:endParaRPr lang="fr-FR" cap="all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 bwMode="gray">
          <a:xfrm>
            <a:off x="360000" y="4783500"/>
            <a:ext cx="5904000" cy="360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 bwMode="gray">
          <a:xfrm>
            <a:off x="6264000" y="4783500"/>
            <a:ext cx="1350000" cy="360000"/>
          </a:xfrm>
          <a:prstGeom prst="rect">
            <a:avLst/>
          </a:prstGeom>
        </p:spPr>
        <p:txBody>
          <a:bodyPr/>
          <a:lstStyle/>
          <a:p>
            <a:fld id="{733122C9-A0B9-462F-8757-0847AD287B63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0" name="Espace réservé du texte 9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3312000" y="180000"/>
            <a:ext cx="5472000" cy="360000"/>
          </a:xfrm>
        </p:spPr>
        <p:txBody>
          <a:bodyPr/>
          <a:lstStyle>
            <a:lvl1pPr marL="108000" indent="-108000" algn="r">
              <a:spcAft>
                <a:spcPts val="0"/>
              </a:spcAft>
              <a:buFont typeface="+mj-lt"/>
              <a:buAutoNum type="arabicPeriod"/>
              <a:defRPr sz="750" b="1"/>
            </a:lvl1pPr>
            <a:lvl2pPr marL="108000" indent="-108000" algn="r">
              <a:spcBef>
                <a:spcPts val="0"/>
              </a:spcBef>
              <a:spcAft>
                <a:spcPts val="0"/>
              </a:spcAft>
              <a:buFont typeface="+mj-lt"/>
              <a:buAutoNum type="alphaLcPeriod"/>
              <a:defRPr sz="750"/>
            </a:lvl2pPr>
          </a:lstStyle>
          <a:p>
            <a:pPr lvl="0"/>
            <a:r>
              <a:rPr lang="fr-FR" dirty="0"/>
              <a:t>Titre</a:t>
            </a:r>
          </a:p>
          <a:p>
            <a:pPr lvl="1"/>
            <a:r>
              <a:rPr lang="fr-FR" dirty="0"/>
              <a:t>Sous-titre</a:t>
            </a:r>
          </a:p>
        </p:txBody>
      </p:sp>
      <p:sp>
        <p:nvSpPr>
          <p:cNvPr id="12" name="Espace réservé du texte 11"/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359999" y="1836000"/>
            <a:ext cx="2520000" cy="257400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 baseline="0"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 dirty="0"/>
              <a:t>Texte de niveau 1</a:t>
            </a:r>
          </a:p>
          <a:p>
            <a:pPr lvl="1"/>
            <a:r>
              <a:rPr lang="fr-FR" dirty="0"/>
              <a:t>Texte de niveau 2</a:t>
            </a:r>
          </a:p>
          <a:p>
            <a:pPr lvl="2"/>
            <a:r>
              <a:rPr lang="fr-FR" dirty="0"/>
              <a:t>Texte de niveau 3</a:t>
            </a:r>
          </a:p>
          <a:p>
            <a:pPr lvl="3"/>
            <a:r>
              <a:rPr lang="fr-FR" dirty="0"/>
              <a:t>Texte de niveau 4</a:t>
            </a:r>
          </a:p>
          <a:p>
            <a:pPr lvl="4"/>
            <a:r>
              <a:rPr lang="fr-FR" dirty="0"/>
              <a:t>Texte de niveau 5</a:t>
            </a:r>
          </a:p>
        </p:txBody>
      </p:sp>
      <p:sp>
        <p:nvSpPr>
          <p:cNvPr id="13" name="Espace réservé du texte 11"/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3312000" y="1836000"/>
            <a:ext cx="2520000" cy="257400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 baseline="0"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 dirty="0"/>
              <a:t>Texte de niveau 1</a:t>
            </a:r>
          </a:p>
          <a:p>
            <a:pPr lvl="1"/>
            <a:r>
              <a:rPr lang="fr-FR" dirty="0"/>
              <a:t>Texte de niveau 2</a:t>
            </a:r>
          </a:p>
          <a:p>
            <a:pPr lvl="2"/>
            <a:r>
              <a:rPr lang="fr-FR" dirty="0"/>
              <a:t>Texte de niveau 3</a:t>
            </a:r>
          </a:p>
          <a:p>
            <a:pPr lvl="3"/>
            <a:r>
              <a:rPr lang="fr-FR" dirty="0"/>
              <a:t>Texte de niveau 4</a:t>
            </a:r>
          </a:p>
          <a:p>
            <a:pPr lvl="4"/>
            <a:r>
              <a:rPr lang="fr-FR" dirty="0"/>
              <a:t>Texte de niveau 5</a:t>
            </a:r>
          </a:p>
        </p:txBody>
      </p:sp>
      <p:sp>
        <p:nvSpPr>
          <p:cNvPr id="14" name="Espace réservé du texte 11"/>
          <p:cNvSpPr>
            <a:spLocks noGrp="1"/>
          </p:cNvSpPr>
          <p:nvPr>
            <p:ph type="body" sz="quarter" idx="16" hasCustomPrompt="1"/>
          </p:nvPr>
        </p:nvSpPr>
        <p:spPr bwMode="gray">
          <a:xfrm>
            <a:off x="6264000" y="1836000"/>
            <a:ext cx="2520000" cy="257400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 baseline="0"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 dirty="0"/>
              <a:t>Texte de niveau 1</a:t>
            </a:r>
          </a:p>
          <a:p>
            <a:pPr lvl="1"/>
            <a:r>
              <a:rPr lang="fr-FR" dirty="0"/>
              <a:t>Texte de niveau 2</a:t>
            </a:r>
          </a:p>
          <a:p>
            <a:pPr lvl="2"/>
            <a:r>
              <a:rPr lang="fr-FR" dirty="0"/>
              <a:t>Texte de niveau 3</a:t>
            </a:r>
          </a:p>
          <a:p>
            <a:pPr lvl="3"/>
            <a:r>
              <a:rPr lang="fr-FR" dirty="0"/>
              <a:t>Texte de niveau 4</a:t>
            </a:r>
          </a:p>
          <a:p>
            <a:pPr lvl="4"/>
            <a:r>
              <a:rPr lang="fr-FR" dirty="0"/>
              <a:t>Texte de niveau 5</a:t>
            </a:r>
          </a:p>
        </p:txBody>
      </p:sp>
    </p:spTree>
    <p:extLst>
      <p:ext uri="{BB962C8B-B14F-4D97-AF65-F5344CB8AC3E}">
        <p14:creationId xmlns:p14="http://schemas.microsoft.com/office/powerpoint/2010/main" val="3840454991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543675" y="274638"/>
            <a:ext cx="1971675" cy="4357687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628650" y="274638"/>
            <a:ext cx="5762625" cy="4357687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5A8EA-3B95-465C-94BD-CBA17EC46BE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793305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pPr algn="r"/>
            <a:r>
              <a:rPr lang="fr-FR" cap="all"/>
              <a:t>2025-2026</a:t>
            </a:r>
            <a:endParaRPr lang="fr-FR" cap="all" dirty="0"/>
          </a:p>
        </p:txBody>
      </p:sp>
      <p:sp>
        <p:nvSpPr>
          <p:cNvPr id="15" name="Espace réservé du texte 9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3312000" y="180000"/>
            <a:ext cx="5472000" cy="360000"/>
          </a:xfr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750" b="1"/>
            </a:lvl1pPr>
            <a:lvl2pPr marL="108000" indent="-108000" algn="r">
              <a:spcBef>
                <a:spcPts val="0"/>
              </a:spcBef>
              <a:spcAft>
                <a:spcPts val="0"/>
              </a:spcAft>
              <a:buFont typeface="+mj-lt"/>
              <a:buAutoNum type="alphaLcPeriod"/>
              <a:defRPr sz="750"/>
            </a:lvl2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1" i="0" u="none" strike="noStrike" kern="1200" cap="none" spc="0" normalizeH="0" baseline="0" noProof="0" dirty="0">
                <a:ln>
                  <a:noFill/>
                </a:ln>
                <a:solidFill>
                  <a:srgbClr val="435997"/>
                </a:solidFill>
                <a:effectLst/>
                <a:uLnTx/>
                <a:uFillTx/>
                <a:latin typeface="Marianne" panose="02000000000000000000" pitchFamily="2" charset="0"/>
                <a:ea typeface="+mn-ea"/>
                <a:cs typeface="+mn-cs"/>
              </a:rPr>
              <a:t>Valider les demandes d’orientation</a:t>
            </a:r>
          </a:p>
          <a:p>
            <a:pPr lvl="0"/>
            <a:endParaRPr lang="fr-FR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143000" y="841375"/>
            <a:ext cx="6858000" cy="17907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143000" y="2701925"/>
            <a:ext cx="6858000" cy="12414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Modifier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C53BB5-0874-428D-BE6F-E5C93DDEEC5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410192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C53BB5-0874-428D-BE6F-E5C93DDEEC5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130795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23888" y="1282700"/>
            <a:ext cx="7886700" cy="2139950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23888" y="3441700"/>
            <a:ext cx="7886700" cy="1125538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C53BB5-0874-428D-BE6F-E5C93DDEEC5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429438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.xml"/><Relationship Id="rId3" Type="http://schemas.openxmlformats.org/officeDocument/2006/relationships/slideLayout" Target="../slideLayouts/slideLayout9.xml"/><Relationship Id="rId7" Type="http://schemas.openxmlformats.org/officeDocument/2006/relationships/slideLayout" Target="../slideLayouts/slideLayout13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0.xml"/><Relationship Id="rId9" Type="http://schemas.openxmlformats.org/officeDocument/2006/relationships/slideLayout" Target="../slideLayouts/slideLayout1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6.xml"/><Relationship Id="rId3" Type="http://schemas.openxmlformats.org/officeDocument/2006/relationships/slideLayout" Target="../slideLayouts/slideLayout31.xml"/><Relationship Id="rId7" Type="http://schemas.openxmlformats.org/officeDocument/2006/relationships/slideLayout" Target="../slideLayouts/slideLayout35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0.xml"/><Relationship Id="rId1" Type="http://schemas.openxmlformats.org/officeDocument/2006/relationships/slideLayout" Target="../slideLayouts/slideLayout29.xml"/><Relationship Id="rId6" Type="http://schemas.openxmlformats.org/officeDocument/2006/relationships/slideLayout" Target="../slideLayouts/slideLayout34.xml"/><Relationship Id="rId11" Type="http://schemas.openxmlformats.org/officeDocument/2006/relationships/slideLayout" Target="../slideLayouts/slideLayout39.xml"/><Relationship Id="rId5" Type="http://schemas.openxmlformats.org/officeDocument/2006/relationships/slideLayout" Target="../slideLayouts/slideLayout33.xml"/><Relationship Id="rId10" Type="http://schemas.openxmlformats.org/officeDocument/2006/relationships/slideLayout" Target="../slideLayouts/slideLayout38.xml"/><Relationship Id="rId4" Type="http://schemas.openxmlformats.org/officeDocument/2006/relationships/slideLayout" Target="../slideLayouts/slideLayout32.xml"/><Relationship Id="rId9" Type="http://schemas.openxmlformats.org/officeDocument/2006/relationships/slideLayout" Target="../slideLayouts/slideLayout37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7.xml"/><Relationship Id="rId3" Type="http://schemas.openxmlformats.org/officeDocument/2006/relationships/slideLayout" Target="../slideLayouts/slideLayout42.xml"/><Relationship Id="rId7" Type="http://schemas.openxmlformats.org/officeDocument/2006/relationships/slideLayout" Target="../slideLayouts/slideLayout46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1.xml"/><Relationship Id="rId1" Type="http://schemas.openxmlformats.org/officeDocument/2006/relationships/slideLayout" Target="../slideLayouts/slideLayout40.xml"/><Relationship Id="rId6" Type="http://schemas.openxmlformats.org/officeDocument/2006/relationships/slideLayout" Target="../slideLayouts/slideLayout45.xml"/><Relationship Id="rId11" Type="http://schemas.openxmlformats.org/officeDocument/2006/relationships/slideLayout" Target="../slideLayouts/slideLayout50.xml"/><Relationship Id="rId5" Type="http://schemas.openxmlformats.org/officeDocument/2006/relationships/slideLayout" Target="../slideLayouts/slideLayout44.xml"/><Relationship Id="rId10" Type="http://schemas.openxmlformats.org/officeDocument/2006/relationships/slideLayout" Target="../slideLayouts/slideLayout49.xml"/><Relationship Id="rId4" Type="http://schemas.openxmlformats.org/officeDocument/2006/relationships/slideLayout" Target="../slideLayouts/slideLayout43.xml"/><Relationship Id="rId9" Type="http://schemas.openxmlformats.org/officeDocument/2006/relationships/slideLayout" Target="../slideLayouts/slideLayout4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 bwMode="gray">
          <a:xfrm>
            <a:off x="359999" y="900000"/>
            <a:ext cx="8424000" cy="720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fr-FR" noProof="0" dirty="0"/>
              <a:t>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 bwMode="gray">
          <a:xfrm>
            <a:off x="359999" y="1836000"/>
            <a:ext cx="8424000" cy="2574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r>
              <a:rPr lang="fr-FR" noProof="0" dirty="0"/>
              <a:t>Texte de niveau 1</a:t>
            </a:r>
          </a:p>
          <a:p>
            <a:pPr lvl="1"/>
            <a:r>
              <a:rPr lang="fr-FR" noProof="0" dirty="0"/>
              <a:t>Texte de niveau 2</a:t>
            </a:r>
          </a:p>
          <a:p>
            <a:pPr lvl="2"/>
            <a:r>
              <a:rPr lang="fr-FR" noProof="0" dirty="0"/>
              <a:t>Texte de niveau 3</a:t>
            </a:r>
          </a:p>
          <a:p>
            <a:pPr lvl="3"/>
            <a:r>
              <a:rPr lang="fr-FR" noProof="0" dirty="0"/>
              <a:t>Texte de niveau 4</a:t>
            </a:r>
          </a:p>
          <a:p>
            <a:pPr lvl="4"/>
            <a:r>
              <a:rPr lang="fr-FR" noProof="0" dirty="0"/>
              <a:t>Texte de niveau 5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 bwMode="gray">
          <a:xfrm>
            <a:off x="7614000" y="4783500"/>
            <a:ext cx="1170000" cy="36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ctr">
              <a:defRPr sz="750" b="1">
                <a:solidFill>
                  <a:srgbClr val="435997"/>
                </a:solidFill>
                <a:latin typeface="Marianne" panose="02000000000000000000" pitchFamily="2" charset="0"/>
              </a:defRPr>
            </a:lvl1pPr>
          </a:lstStyle>
          <a:p>
            <a:pPr algn="r"/>
            <a:r>
              <a:rPr lang="fr-FR" cap="all"/>
              <a:t>2025-2026</a:t>
            </a:r>
            <a:endParaRPr lang="fr-FR" cap="all" dirty="0"/>
          </a:p>
        </p:txBody>
      </p:sp>
      <p:pic>
        <p:nvPicPr>
          <p:cNvPr id="9" name="Image 8"/>
          <p:cNvPicPr/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51520" y="67316"/>
            <a:ext cx="984986" cy="721536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08" r:id="rId1"/>
    <p:sldLayoutId id="2147483812" r:id="rId2"/>
    <p:sldLayoutId id="2147483810" r:id="rId3"/>
    <p:sldLayoutId id="2147483811" r:id="rId4"/>
    <p:sldLayoutId id="2147483809" r:id="rId5"/>
    <p:sldLayoutId id="2147483798" r:id="rId6"/>
  </p:sldLayoutIdLst>
  <p:hf sldNum="0"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55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0"/>
        </a:spcBef>
        <a:spcAft>
          <a:spcPts val="500"/>
        </a:spcAft>
        <a:buFont typeface="Arial" pitchFamily="34" charset="0"/>
        <a:buNone/>
        <a:defRPr sz="1050" b="0" kern="1200">
          <a:solidFill>
            <a:schemeClr val="tx1"/>
          </a:solidFill>
          <a:latin typeface="+mn-lt"/>
          <a:ea typeface="+mn-ea"/>
          <a:cs typeface="+mn-cs"/>
        </a:defRPr>
      </a:lvl1pPr>
      <a:lvl2pPr marL="252000" indent="-72000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Font typeface="Arial" pitchFamily="34" charset="0"/>
        <a:buChar char="•"/>
        <a:defRPr sz="950" kern="1200">
          <a:solidFill>
            <a:schemeClr val="tx1"/>
          </a:solidFill>
          <a:latin typeface="+mn-lt"/>
          <a:ea typeface="+mn-ea"/>
          <a:cs typeface="+mn-cs"/>
        </a:defRPr>
      </a:lvl2pPr>
      <a:lvl3pPr marL="432000" indent="-72000" algn="l" defTabSz="914400" rtl="0" eaLnBrk="1" latinLnBrk="0" hangingPunct="1">
        <a:lnSpc>
          <a:spcPct val="100000"/>
        </a:lnSpc>
        <a:spcBef>
          <a:spcPts val="100"/>
        </a:spcBef>
        <a:spcAft>
          <a:spcPts val="100"/>
        </a:spcAft>
        <a:buSzPct val="100000"/>
        <a:buFont typeface="Arial" pitchFamily="34" charset="0"/>
        <a:buChar char="•"/>
        <a:defRPr sz="850" kern="1200">
          <a:solidFill>
            <a:schemeClr val="tx1"/>
          </a:solidFill>
          <a:latin typeface="+mn-lt"/>
          <a:ea typeface="+mn-ea"/>
          <a:cs typeface="+mn-cs"/>
        </a:defRPr>
      </a:lvl3pPr>
      <a:lvl4pPr marL="612000" indent="-72000" algn="l" defTabSz="914400" rtl="0" eaLnBrk="1" latinLnBrk="0" hangingPunct="1">
        <a:lnSpc>
          <a:spcPct val="100000"/>
        </a:lnSpc>
        <a:spcBef>
          <a:spcPts val="100"/>
        </a:spcBef>
        <a:spcAft>
          <a:spcPts val="100"/>
        </a:spcAft>
        <a:buSzPct val="100000"/>
        <a:buFont typeface="Arial" pitchFamily="34" charset="0"/>
        <a:buChar char="•"/>
        <a:defRPr sz="750" kern="1200">
          <a:solidFill>
            <a:schemeClr val="tx1"/>
          </a:solidFill>
          <a:latin typeface="+mn-lt"/>
          <a:ea typeface="+mn-ea"/>
          <a:cs typeface="+mn-cs"/>
        </a:defRPr>
      </a:lvl4pPr>
      <a:lvl5pPr marL="828000" indent="-72000" algn="l" defTabSz="914400" rtl="0" eaLnBrk="1" latinLnBrk="0" hangingPunct="1">
        <a:lnSpc>
          <a:spcPct val="100000"/>
        </a:lnSpc>
        <a:spcBef>
          <a:spcPts val="100"/>
        </a:spcBef>
        <a:spcAft>
          <a:spcPts val="100"/>
        </a:spcAft>
        <a:buSzPct val="100000"/>
        <a:buFont typeface="Arial" pitchFamily="34" charset="0"/>
        <a:buChar char="•"/>
        <a:defRPr sz="7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37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28650" y="1370013"/>
            <a:ext cx="7886700" cy="32623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/>
              <a:t>2025-2026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53BB5-0874-428D-BE6F-E5C93DDEEC5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007774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6" r:id="rId1"/>
    <p:sldLayoutId id="2147483827" r:id="rId2"/>
    <p:sldLayoutId id="2147483828" r:id="rId3"/>
    <p:sldLayoutId id="2147483829" r:id="rId4"/>
    <p:sldLayoutId id="2147483830" r:id="rId5"/>
    <p:sldLayoutId id="2147483831" r:id="rId6"/>
    <p:sldLayoutId id="2147483832" r:id="rId7"/>
    <p:sldLayoutId id="2147483833" r:id="rId8"/>
    <p:sldLayoutId id="2147483834" r:id="rId9"/>
    <p:sldLayoutId id="2147483835" r:id="rId10"/>
    <p:sldLayoutId id="2147483836" r:id="rId11"/>
  </p:sldLayoutIdLst>
  <p:hf sldNum="0"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37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28650" y="1370013"/>
            <a:ext cx="7886700" cy="32623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/>
              <a:t>2025-2026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4A960F-3A9F-4F47-9475-76B6775DB75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786218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0" r:id="rId1"/>
    <p:sldLayoutId id="2147483851" r:id="rId2"/>
    <p:sldLayoutId id="2147483852" r:id="rId3"/>
    <p:sldLayoutId id="2147483853" r:id="rId4"/>
    <p:sldLayoutId id="2147483854" r:id="rId5"/>
    <p:sldLayoutId id="2147483855" r:id="rId6"/>
    <p:sldLayoutId id="2147483856" r:id="rId7"/>
    <p:sldLayoutId id="2147483857" r:id="rId8"/>
    <p:sldLayoutId id="2147483858" r:id="rId9"/>
    <p:sldLayoutId id="2147483859" r:id="rId10"/>
    <p:sldLayoutId id="2147483860" r:id="rId11"/>
  </p:sldLayoutIdLst>
  <p:hf sldNum="0"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37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28650" y="1370013"/>
            <a:ext cx="7886700" cy="32623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/>
              <a:t>2025-2026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D4AF52-04D9-41E4-B6AA-2011A4E9B85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21025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4" r:id="rId1"/>
    <p:sldLayoutId id="2147483815" r:id="rId2"/>
    <p:sldLayoutId id="2147483816" r:id="rId3"/>
    <p:sldLayoutId id="2147483817" r:id="rId4"/>
    <p:sldLayoutId id="2147483818" r:id="rId5"/>
    <p:sldLayoutId id="2147483819" r:id="rId6"/>
    <p:sldLayoutId id="2147483820" r:id="rId7"/>
    <p:sldLayoutId id="2147483821" r:id="rId8"/>
    <p:sldLayoutId id="2147483822" r:id="rId9"/>
    <p:sldLayoutId id="2147483823" r:id="rId10"/>
    <p:sldLayoutId id="2147483824" r:id="rId11"/>
  </p:sldLayoutIdLst>
  <p:hf sldNum="0"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37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28650" y="1370013"/>
            <a:ext cx="7886700" cy="32623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/>
              <a:t>2025-2026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E5A8EA-3B95-465C-94BD-CBA17EC46BE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744772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8" r:id="rId1"/>
    <p:sldLayoutId id="2147483839" r:id="rId2"/>
    <p:sldLayoutId id="2147483840" r:id="rId3"/>
    <p:sldLayoutId id="2147483841" r:id="rId4"/>
    <p:sldLayoutId id="2147483842" r:id="rId5"/>
    <p:sldLayoutId id="2147483843" r:id="rId6"/>
    <p:sldLayoutId id="2147483844" r:id="rId7"/>
    <p:sldLayoutId id="2147483845" r:id="rId8"/>
    <p:sldLayoutId id="2147483846" r:id="rId9"/>
    <p:sldLayoutId id="2147483847" r:id="rId10"/>
    <p:sldLayoutId id="2147483848" r:id="rId11"/>
  </p:sldLayoutIdLst>
  <p:hf sldNum="0"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>
          <a:xfrm>
            <a:off x="7596336" y="4773703"/>
            <a:ext cx="1170000" cy="360000"/>
          </a:xfrm>
        </p:spPr>
        <p:txBody>
          <a:bodyPr/>
          <a:lstStyle/>
          <a:p>
            <a:pPr algn="r"/>
            <a:r>
              <a:rPr lang="fr-FR" cap="all">
                <a:solidFill>
                  <a:srgbClr val="00006D"/>
                </a:solidFill>
              </a:rPr>
              <a:t>2025-2026</a:t>
            </a:r>
            <a:endParaRPr lang="fr-FR" cap="all" dirty="0">
              <a:solidFill>
                <a:srgbClr val="00006D"/>
              </a:solidFill>
            </a:endParaRPr>
          </a:p>
        </p:txBody>
      </p:sp>
      <p:sp>
        <p:nvSpPr>
          <p:cNvPr id="10" name="Espace réservé du texte 5"/>
          <p:cNvSpPr txBox="1">
            <a:spLocks/>
          </p:cNvSpPr>
          <p:nvPr/>
        </p:nvSpPr>
        <p:spPr>
          <a:xfrm>
            <a:off x="971600" y="1131590"/>
            <a:ext cx="7704856" cy="2725228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00"/>
              </a:spcAft>
              <a:buFont typeface="Arial" pitchFamily="34" charset="0"/>
              <a:buNone/>
              <a:defRPr sz="105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52000" indent="-72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  <a:defRPr sz="9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32000" indent="-72000" algn="l" defTabSz="914400" rtl="0" eaLnBrk="1" latinLnBrk="0" hangingPunct="1">
              <a:lnSpc>
                <a:spcPct val="100000"/>
              </a:lnSpc>
              <a:spcBef>
                <a:spcPts val="100"/>
              </a:spcBef>
              <a:spcAft>
                <a:spcPts val="100"/>
              </a:spcAft>
              <a:buSzPct val="100000"/>
              <a:buFont typeface="Arial" pitchFamily="34" charset="0"/>
              <a:buChar char="•"/>
              <a:defRPr sz="8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12000" indent="-72000" algn="l" defTabSz="914400" rtl="0" eaLnBrk="1" latinLnBrk="0" hangingPunct="1">
              <a:lnSpc>
                <a:spcPct val="100000"/>
              </a:lnSpc>
              <a:spcBef>
                <a:spcPts val="100"/>
              </a:spcBef>
              <a:spcAft>
                <a:spcPts val="100"/>
              </a:spcAft>
              <a:buSzPct val="100000"/>
              <a:buFont typeface="Arial" pitchFamily="34" charset="0"/>
              <a:buChar char="•"/>
              <a:defRPr sz="7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28000" indent="-72000" algn="l" defTabSz="914400" rtl="0" eaLnBrk="1" latinLnBrk="0" hangingPunct="1">
              <a:lnSpc>
                <a:spcPct val="100000"/>
              </a:lnSpc>
              <a:spcBef>
                <a:spcPts val="100"/>
              </a:spcBef>
              <a:spcAft>
                <a:spcPts val="100"/>
              </a:spcAft>
              <a:buSzPct val="100000"/>
              <a:buFont typeface="Arial" pitchFamily="34" charset="0"/>
              <a:buChar char="•"/>
              <a:defRPr sz="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defTabSz="914378">
              <a:lnSpc>
                <a:spcPct val="90000"/>
              </a:lnSpc>
              <a:spcAft>
                <a:spcPts val="0"/>
              </a:spcAft>
            </a:pPr>
            <a:endParaRPr lang="fr-FR" sz="3250" b="1" cap="all" dirty="0">
              <a:solidFill>
                <a:srgbClr val="00006D"/>
              </a:solidFill>
              <a:latin typeface="Marianne" panose="02000000000000000000" pitchFamily="2" charset="0"/>
            </a:endParaRPr>
          </a:p>
          <a:p>
            <a:pPr lvl="0" defTabSz="914378">
              <a:lnSpc>
                <a:spcPct val="90000"/>
              </a:lnSpc>
              <a:spcAft>
                <a:spcPts val="0"/>
              </a:spcAft>
            </a:pPr>
            <a:r>
              <a:rPr lang="fr-FR" sz="3250" b="1" cap="all" dirty="0">
                <a:solidFill>
                  <a:srgbClr val="00006D"/>
                </a:solidFill>
                <a:latin typeface="Marianne" panose="02000000000000000000" pitchFamily="2" charset="0"/>
              </a:rPr>
              <a:t>Service en ligne orientation</a:t>
            </a:r>
          </a:p>
          <a:p>
            <a:pPr lvl="0" defTabSz="914378">
              <a:lnSpc>
                <a:spcPct val="90000"/>
              </a:lnSpc>
              <a:spcAft>
                <a:spcPts val="0"/>
              </a:spcAft>
            </a:pPr>
            <a:endParaRPr lang="fr-FR" sz="3250" b="1" cap="all" dirty="0">
              <a:solidFill>
                <a:srgbClr val="00006D"/>
              </a:solidFill>
              <a:latin typeface="Marianne" panose="02000000000000000000" pitchFamily="2" charset="0"/>
            </a:endParaRPr>
          </a:p>
          <a:p>
            <a:pPr marL="0" lvl="1" indent="0" defTabSz="914378">
              <a:spcBef>
                <a:spcPts val="500"/>
              </a:spcBef>
              <a:spcAft>
                <a:spcPts val="0"/>
              </a:spcAft>
              <a:buNone/>
            </a:pPr>
            <a:r>
              <a:rPr lang="fr-FR" sz="2800" b="1" dirty="0">
                <a:solidFill>
                  <a:srgbClr val="00006D"/>
                </a:solidFill>
                <a:latin typeface="Marianne" panose="02000000000000000000" pitchFamily="2" charset="0"/>
              </a:rPr>
              <a:t>Comment demander sa voie d’orientation après la 3</a:t>
            </a:r>
            <a:r>
              <a:rPr lang="fr-FR" sz="2800" b="1" baseline="30000" dirty="0">
                <a:solidFill>
                  <a:srgbClr val="00006D"/>
                </a:solidFill>
                <a:latin typeface="Marianne" panose="02000000000000000000" pitchFamily="2" charset="0"/>
              </a:rPr>
              <a:t>e</a:t>
            </a:r>
            <a:r>
              <a:rPr lang="fr-FR" sz="2800" b="1" dirty="0">
                <a:solidFill>
                  <a:srgbClr val="00006D"/>
                </a:solidFill>
                <a:latin typeface="Marianne" panose="02000000000000000000" pitchFamily="2" charset="0"/>
              </a:rPr>
              <a:t> ?</a:t>
            </a:r>
          </a:p>
          <a:p>
            <a:pPr marL="180000" lvl="1" indent="0">
              <a:buNone/>
            </a:pPr>
            <a:endParaRPr lang="fr-FR" sz="2800" b="1" i="1" dirty="0">
              <a:solidFill>
                <a:srgbClr val="00006D"/>
              </a:solidFill>
            </a:endParaRPr>
          </a:p>
          <a:p>
            <a:pPr marL="180000" lvl="1" indent="0">
              <a:buNone/>
            </a:pPr>
            <a:r>
              <a:rPr lang="fr-FR" sz="2800" b="1" i="1" dirty="0">
                <a:solidFill>
                  <a:srgbClr val="00006D"/>
                </a:solidFill>
              </a:rPr>
              <a:t>Dialogue avec le conseil de classe</a:t>
            </a:r>
          </a:p>
          <a:p>
            <a:pPr marL="180000" lvl="1" indent="0">
              <a:buNone/>
            </a:pPr>
            <a:endParaRPr lang="fr-FR" sz="2800" b="1" dirty="0">
              <a:solidFill>
                <a:srgbClr val="435997"/>
              </a:solidFill>
            </a:endParaRPr>
          </a:p>
          <a:p>
            <a:pPr lvl="1"/>
            <a:endParaRPr lang="fr-FR" sz="3200" b="1" baseline="30000" dirty="0"/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18151593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>
                <a:solidFill>
                  <a:srgbClr val="00006D"/>
                </a:solidFill>
              </a:rPr>
              <a:t>2025-2026</a:t>
            </a:r>
            <a:endParaRPr lang="fr-FR" cap="all" dirty="0">
              <a:solidFill>
                <a:srgbClr val="00006D"/>
              </a:solidFill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1" y="1381692"/>
            <a:ext cx="9143999" cy="4278094"/>
          </a:xfrm>
          <a:prstGeom prst="rect">
            <a:avLst/>
          </a:prstGeom>
          <a:solidFill>
            <a:srgbClr val="475E9F"/>
          </a:solidFill>
        </p:spPr>
        <p:txBody>
          <a:bodyPr wrap="square" rtlCol="0">
            <a:spAutoFit/>
          </a:bodyPr>
          <a:lstStyle/>
          <a:p>
            <a:endParaRPr lang="fr-FR" sz="3200" b="1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3200" b="1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r>
              <a:rPr lang="fr-FR" sz="3200" b="1" dirty="0">
                <a:solidFill>
                  <a:schemeClr val="bg1"/>
                </a:solidFill>
                <a:latin typeface="Marianne" panose="02000000000000000000" pitchFamily="2" charset="0"/>
              </a:rPr>
              <a:t>Choisissez une voie d’orientation après la 3</a:t>
            </a:r>
            <a:r>
              <a:rPr lang="fr-FR" sz="3200" b="1" baseline="30000" dirty="0">
                <a:solidFill>
                  <a:schemeClr val="bg1"/>
                </a:solidFill>
                <a:latin typeface="Marianne" panose="02000000000000000000" pitchFamily="2" charset="0"/>
              </a:rPr>
              <a:t>e</a:t>
            </a:r>
            <a:endParaRPr lang="fr-FR" sz="3200" b="1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r>
              <a:rPr lang="fr-FR" sz="3200" b="1" dirty="0">
                <a:solidFill>
                  <a:schemeClr val="bg1"/>
                </a:solidFill>
                <a:latin typeface="Marianne" panose="02000000000000000000" pitchFamily="2" charset="0"/>
              </a:rPr>
              <a:t> </a:t>
            </a:r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rgbClr val="435997"/>
              </a:solidFill>
              <a:latin typeface="Marianne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5562199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>
                <a:solidFill>
                  <a:srgbClr val="00006D"/>
                </a:solidFill>
              </a:rPr>
              <a:t>2025-2026</a:t>
            </a:r>
            <a:endParaRPr lang="fr-FR" cap="all" dirty="0"/>
          </a:p>
        </p:txBody>
      </p:sp>
      <p:sp>
        <p:nvSpPr>
          <p:cNvPr id="7" name="Rectangle 6"/>
          <p:cNvSpPr/>
          <p:nvPr/>
        </p:nvSpPr>
        <p:spPr>
          <a:xfrm>
            <a:off x="5148064" y="51126"/>
            <a:ext cx="374441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00006D"/>
                </a:solidFill>
                <a:latin typeface="Marianne" panose="02000000000000000000" pitchFamily="2" charset="0"/>
              </a:rPr>
              <a:t>Choisissez une voie d’orientation après la 3</a:t>
            </a:r>
            <a:r>
              <a:rPr lang="fr-FR" sz="1200" b="1" baseline="30000" dirty="0">
                <a:solidFill>
                  <a:srgbClr val="00006D"/>
                </a:solidFill>
                <a:latin typeface="Marianne" panose="02000000000000000000" pitchFamily="2" charset="0"/>
              </a:rPr>
              <a:t>e</a:t>
            </a:r>
            <a:endParaRPr lang="fr-FR" sz="1200" b="1" dirty="0">
              <a:solidFill>
                <a:srgbClr val="00006D"/>
              </a:solidFill>
              <a:latin typeface="Marianne" panose="02000000000000000000" pitchFamily="2" charset="0"/>
            </a:endParaRPr>
          </a:p>
          <a:p>
            <a:endParaRPr lang="fr-FR" sz="1200" b="1" dirty="0">
              <a:solidFill>
                <a:srgbClr val="00006D"/>
              </a:solidFill>
              <a:latin typeface="Marianne" panose="02000000000000000000" pitchFamily="2" charset="0"/>
            </a:endParaRPr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45862" y="380459"/>
            <a:ext cx="5525964" cy="442800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4787008" y="1287947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9" name="Rectangle 8"/>
          <p:cNvSpPr/>
          <p:nvPr/>
        </p:nvSpPr>
        <p:spPr>
          <a:xfrm>
            <a:off x="4799218" y="699542"/>
            <a:ext cx="4356992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  <a:cs typeface="Arial" panose="020B0604020202020204" pitchFamily="34" charset="0"/>
            </a:endParaRPr>
          </a:p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0" name="Rectangle 9"/>
          <p:cNvSpPr/>
          <p:nvPr/>
        </p:nvSpPr>
        <p:spPr>
          <a:xfrm>
            <a:off x="4799218" y="699542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1" name="Rectangle 10"/>
          <p:cNvSpPr/>
          <p:nvPr/>
        </p:nvSpPr>
        <p:spPr>
          <a:xfrm>
            <a:off x="5006400" y="1137013"/>
            <a:ext cx="4356992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  <a:cs typeface="Arial" panose="020B0604020202020204" pitchFamily="34" charset="0"/>
            </a:endParaRPr>
          </a:p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2" name="Rectangle 11"/>
          <p:cNvSpPr/>
          <p:nvPr/>
        </p:nvSpPr>
        <p:spPr>
          <a:xfrm>
            <a:off x="4799218" y="699542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4" name="Rectangle 3"/>
          <p:cNvSpPr/>
          <p:nvPr/>
        </p:nvSpPr>
        <p:spPr>
          <a:xfrm>
            <a:off x="84437" y="2283718"/>
            <a:ext cx="3161360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400" b="1" dirty="0">
                <a:solidFill>
                  <a:srgbClr val="00006D"/>
                </a:solidFill>
                <a:latin typeface="Marianne" panose="02000000000000000000" pitchFamily="2" charset="0"/>
              </a:rPr>
              <a:t>La démarche pour choisir son orientation est présentée avec des conseils pour s’informer sur les établissements et les formations envisagées après la 3e.</a:t>
            </a:r>
          </a:p>
        </p:txBody>
      </p:sp>
    </p:spTree>
    <p:extLst>
      <p:ext uri="{BB962C8B-B14F-4D97-AF65-F5344CB8AC3E}">
        <p14:creationId xmlns:p14="http://schemas.microsoft.com/office/powerpoint/2010/main" val="352635132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>
                <a:solidFill>
                  <a:srgbClr val="00006D"/>
                </a:solidFill>
              </a:rPr>
              <a:t>2025-2026</a:t>
            </a:r>
            <a:endParaRPr lang="fr-FR" cap="all" dirty="0"/>
          </a:p>
        </p:txBody>
      </p:sp>
      <p:sp>
        <p:nvSpPr>
          <p:cNvPr id="7" name="Rectangle 6"/>
          <p:cNvSpPr/>
          <p:nvPr/>
        </p:nvSpPr>
        <p:spPr>
          <a:xfrm>
            <a:off x="5148064" y="51126"/>
            <a:ext cx="374441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00006D"/>
                </a:solidFill>
                <a:latin typeface="Marianne" panose="02000000000000000000" pitchFamily="2" charset="0"/>
              </a:rPr>
              <a:t>Choisissez une voie d’orientation après la 3</a:t>
            </a:r>
            <a:r>
              <a:rPr lang="fr-FR" sz="1200" b="1" baseline="30000" dirty="0">
                <a:solidFill>
                  <a:srgbClr val="00006D"/>
                </a:solidFill>
                <a:latin typeface="Marianne" panose="02000000000000000000" pitchFamily="2" charset="0"/>
              </a:rPr>
              <a:t>e</a:t>
            </a:r>
            <a:endParaRPr lang="fr-FR" sz="1200" b="1" dirty="0">
              <a:solidFill>
                <a:srgbClr val="00006D"/>
              </a:solidFill>
              <a:latin typeface="Marianne" panose="02000000000000000000" pitchFamily="2" charset="0"/>
            </a:endParaRPr>
          </a:p>
          <a:p>
            <a:endParaRPr lang="fr-FR" sz="1200" b="1" dirty="0">
              <a:solidFill>
                <a:srgbClr val="00006D"/>
              </a:solidFill>
              <a:latin typeface="Marianne" panose="02000000000000000000" pitchFamily="2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787008" y="1287947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9" name="Rectangle 8"/>
          <p:cNvSpPr/>
          <p:nvPr/>
        </p:nvSpPr>
        <p:spPr>
          <a:xfrm>
            <a:off x="4799218" y="699542"/>
            <a:ext cx="4356992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  <a:cs typeface="Arial" panose="020B0604020202020204" pitchFamily="34" charset="0"/>
            </a:endParaRPr>
          </a:p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0" name="Rectangle 9"/>
          <p:cNvSpPr/>
          <p:nvPr/>
        </p:nvSpPr>
        <p:spPr>
          <a:xfrm>
            <a:off x="4799218" y="699542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1" name="Rectangle 10"/>
          <p:cNvSpPr/>
          <p:nvPr/>
        </p:nvSpPr>
        <p:spPr>
          <a:xfrm>
            <a:off x="5006400" y="1137013"/>
            <a:ext cx="4356992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  <a:cs typeface="Arial" panose="020B0604020202020204" pitchFamily="34" charset="0"/>
            </a:endParaRPr>
          </a:p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2" name="Rectangle 11"/>
          <p:cNvSpPr/>
          <p:nvPr/>
        </p:nvSpPr>
        <p:spPr>
          <a:xfrm>
            <a:off x="4799218" y="699542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pic>
        <p:nvPicPr>
          <p:cNvPr id="13" name="Imag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78043" y="526123"/>
            <a:ext cx="5598538" cy="4464000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102313" y="3219822"/>
            <a:ext cx="3551459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400" b="1" dirty="0">
                <a:solidFill>
                  <a:srgbClr val="00006D"/>
                </a:solidFill>
                <a:latin typeface="Marianne" panose="02000000000000000000" pitchFamily="2" charset="0"/>
              </a:rPr>
              <a:t>Le bouton Ajouter un choix  ouvre une page qui permet la sélection d’une voie d’orientation, il est possible d’ajouter jusqu’à trois choix. </a:t>
            </a:r>
          </a:p>
        </p:txBody>
      </p:sp>
    </p:spTree>
    <p:extLst>
      <p:ext uri="{BB962C8B-B14F-4D97-AF65-F5344CB8AC3E}">
        <p14:creationId xmlns:p14="http://schemas.microsoft.com/office/powerpoint/2010/main" val="283401066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>
                <a:solidFill>
                  <a:srgbClr val="00006D"/>
                </a:solidFill>
              </a:rPr>
              <a:t>2025-2026</a:t>
            </a:r>
            <a:endParaRPr lang="fr-FR" cap="all" dirty="0"/>
          </a:p>
        </p:txBody>
      </p:sp>
      <p:sp>
        <p:nvSpPr>
          <p:cNvPr id="7" name="Rectangle 6"/>
          <p:cNvSpPr/>
          <p:nvPr/>
        </p:nvSpPr>
        <p:spPr>
          <a:xfrm>
            <a:off x="5618976" y="119013"/>
            <a:ext cx="374441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00006D"/>
                </a:solidFill>
                <a:latin typeface="Marianne" panose="02000000000000000000" pitchFamily="2" charset="0"/>
              </a:rPr>
              <a:t>Choisissez une voie d’orientation après la 3</a:t>
            </a:r>
            <a:r>
              <a:rPr lang="fr-FR" sz="1200" b="1" baseline="30000" dirty="0">
                <a:solidFill>
                  <a:srgbClr val="00006D"/>
                </a:solidFill>
                <a:latin typeface="Marianne" panose="02000000000000000000" pitchFamily="2" charset="0"/>
              </a:rPr>
              <a:t>e</a:t>
            </a:r>
            <a:endParaRPr lang="fr-FR" sz="1200" b="1" dirty="0">
              <a:solidFill>
                <a:srgbClr val="00006D"/>
              </a:solidFill>
              <a:latin typeface="Marianne" panose="02000000000000000000" pitchFamily="2" charset="0"/>
            </a:endParaRPr>
          </a:p>
          <a:p>
            <a:endParaRPr lang="fr-FR" sz="1200" b="1" dirty="0">
              <a:solidFill>
                <a:srgbClr val="00006D"/>
              </a:solidFill>
              <a:latin typeface="Marianne" panose="02000000000000000000" pitchFamily="2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787008" y="1287947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0" name="Rectangle 9"/>
          <p:cNvSpPr/>
          <p:nvPr/>
        </p:nvSpPr>
        <p:spPr>
          <a:xfrm>
            <a:off x="4799218" y="699542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1" name="Rectangle 10"/>
          <p:cNvSpPr/>
          <p:nvPr/>
        </p:nvSpPr>
        <p:spPr>
          <a:xfrm>
            <a:off x="5006400" y="1137013"/>
            <a:ext cx="4356992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  <a:cs typeface="Arial" panose="020B0604020202020204" pitchFamily="34" charset="0"/>
            </a:endParaRPr>
          </a:p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2" name="Rectangle 11"/>
          <p:cNvSpPr/>
          <p:nvPr/>
        </p:nvSpPr>
        <p:spPr>
          <a:xfrm>
            <a:off x="4799218" y="699542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pic>
        <p:nvPicPr>
          <p:cNvPr id="14" name="Image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18991" y="119891"/>
            <a:ext cx="3995536" cy="4932000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5356616" y="1805200"/>
            <a:ext cx="3645320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400" b="1" dirty="0">
                <a:solidFill>
                  <a:srgbClr val="00006D"/>
                </a:solidFill>
                <a:latin typeface="Marianne" panose="02000000000000000000" pitchFamily="2" charset="0"/>
              </a:rPr>
              <a:t>La sélection d’une voie se fait dans l’ordre de préférence, il est possible de modifier les choix jusqu’à la fermeture du service en ligne Orientation à la date indiquée par le chef d’établissement</a:t>
            </a:r>
          </a:p>
        </p:txBody>
      </p:sp>
    </p:spTree>
    <p:extLst>
      <p:ext uri="{BB962C8B-B14F-4D97-AF65-F5344CB8AC3E}">
        <p14:creationId xmlns:p14="http://schemas.microsoft.com/office/powerpoint/2010/main" val="359252554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>
                <a:solidFill>
                  <a:srgbClr val="00006D"/>
                </a:solidFill>
              </a:rPr>
              <a:t>2025-2026</a:t>
            </a:r>
            <a:endParaRPr lang="fr-FR" cap="all" dirty="0"/>
          </a:p>
        </p:txBody>
      </p:sp>
      <p:sp>
        <p:nvSpPr>
          <p:cNvPr id="7" name="Rectangle 6"/>
          <p:cNvSpPr/>
          <p:nvPr/>
        </p:nvSpPr>
        <p:spPr>
          <a:xfrm>
            <a:off x="5618976" y="119013"/>
            <a:ext cx="374441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00006D"/>
                </a:solidFill>
                <a:latin typeface="Marianne" panose="02000000000000000000" pitchFamily="2" charset="0"/>
              </a:rPr>
              <a:t>Choisissez une voie d’orientation après la 3</a:t>
            </a:r>
            <a:r>
              <a:rPr lang="fr-FR" sz="1200" b="1" baseline="30000" dirty="0">
                <a:solidFill>
                  <a:srgbClr val="00006D"/>
                </a:solidFill>
                <a:latin typeface="Marianne" panose="02000000000000000000" pitchFamily="2" charset="0"/>
              </a:rPr>
              <a:t>e</a:t>
            </a:r>
            <a:endParaRPr lang="fr-FR" sz="1200" b="1" dirty="0">
              <a:solidFill>
                <a:srgbClr val="00006D"/>
              </a:solidFill>
              <a:latin typeface="Marianne" panose="02000000000000000000" pitchFamily="2" charset="0"/>
            </a:endParaRPr>
          </a:p>
          <a:p>
            <a:endParaRPr lang="fr-FR" sz="1200" b="1" dirty="0">
              <a:solidFill>
                <a:srgbClr val="00006D"/>
              </a:solidFill>
              <a:latin typeface="Marianne" panose="02000000000000000000" pitchFamily="2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787008" y="1287947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0" name="Rectangle 9"/>
          <p:cNvSpPr/>
          <p:nvPr/>
        </p:nvSpPr>
        <p:spPr>
          <a:xfrm>
            <a:off x="4799218" y="699542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1" name="Rectangle 10"/>
          <p:cNvSpPr/>
          <p:nvPr/>
        </p:nvSpPr>
        <p:spPr>
          <a:xfrm>
            <a:off x="5006400" y="1137013"/>
            <a:ext cx="4356992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  <a:cs typeface="Arial" panose="020B0604020202020204" pitchFamily="34" charset="0"/>
            </a:endParaRPr>
          </a:p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2" name="Rectangle 11"/>
          <p:cNvSpPr/>
          <p:nvPr/>
        </p:nvSpPr>
        <p:spPr>
          <a:xfrm>
            <a:off x="4799218" y="699542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86662" y="390157"/>
            <a:ext cx="4717642" cy="4464000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179512" y="2931790"/>
            <a:ext cx="3312368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400" b="1" dirty="0">
                <a:solidFill>
                  <a:srgbClr val="00006D"/>
                </a:solidFill>
                <a:latin typeface="Marianne" panose="02000000000000000000" pitchFamily="2" charset="0"/>
              </a:rPr>
              <a:t>Les choix enregistrés sont envoyés automatiquement à l’établissement pour le conseil de classe.</a:t>
            </a:r>
          </a:p>
        </p:txBody>
      </p:sp>
    </p:spTree>
    <p:extLst>
      <p:ext uri="{BB962C8B-B14F-4D97-AF65-F5344CB8AC3E}">
        <p14:creationId xmlns:p14="http://schemas.microsoft.com/office/powerpoint/2010/main" val="8366312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>
                <a:solidFill>
                  <a:srgbClr val="00006D"/>
                </a:solidFill>
              </a:rPr>
              <a:t>2025-2026</a:t>
            </a:r>
            <a:endParaRPr lang="fr-FR" cap="all" dirty="0"/>
          </a:p>
        </p:txBody>
      </p:sp>
      <p:sp>
        <p:nvSpPr>
          <p:cNvPr id="7" name="Rectangle 6"/>
          <p:cNvSpPr/>
          <p:nvPr/>
        </p:nvSpPr>
        <p:spPr>
          <a:xfrm>
            <a:off x="5618976" y="119013"/>
            <a:ext cx="374441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00006D"/>
                </a:solidFill>
                <a:latin typeface="Marianne" panose="02000000000000000000" pitchFamily="2" charset="0"/>
              </a:rPr>
              <a:t>Choisissez une voie d’orientation après la 3</a:t>
            </a:r>
            <a:r>
              <a:rPr lang="fr-FR" sz="1200" b="1" baseline="30000" dirty="0">
                <a:solidFill>
                  <a:srgbClr val="00006D"/>
                </a:solidFill>
                <a:latin typeface="Marianne" panose="02000000000000000000" pitchFamily="2" charset="0"/>
              </a:rPr>
              <a:t>e</a:t>
            </a:r>
            <a:endParaRPr lang="fr-FR" sz="1200" b="1" dirty="0">
              <a:solidFill>
                <a:srgbClr val="00006D"/>
              </a:solidFill>
              <a:latin typeface="Marianne" panose="02000000000000000000" pitchFamily="2" charset="0"/>
            </a:endParaRPr>
          </a:p>
          <a:p>
            <a:endParaRPr lang="fr-FR" sz="1200" b="1" dirty="0">
              <a:solidFill>
                <a:srgbClr val="00006D"/>
              </a:solidFill>
              <a:latin typeface="Marianne" panose="02000000000000000000" pitchFamily="2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787008" y="1287947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0" name="Rectangle 9"/>
          <p:cNvSpPr/>
          <p:nvPr/>
        </p:nvSpPr>
        <p:spPr>
          <a:xfrm>
            <a:off x="4799218" y="699542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1" name="Rectangle 10"/>
          <p:cNvSpPr/>
          <p:nvPr/>
        </p:nvSpPr>
        <p:spPr>
          <a:xfrm>
            <a:off x="5006400" y="1137013"/>
            <a:ext cx="4356992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  <a:cs typeface="Arial" panose="020B0604020202020204" pitchFamily="34" charset="0"/>
            </a:endParaRPr>
          </a:p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2" name="Rectangle 11"/>
          <p:cNvSpPr/>
          <p:nvPr/>
        </p:nvSpPr>
        <p:spPr>
          <a:xfrm>
            <a:off x="4799218" y="699542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04090" y="391500"/>
            <a:ext cx="4146995" cy="4572000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467544" y="2020275"/>
            <a:ext cx="3312368" cy="25202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Un courriel avec le récapitulatif des choix est transmis à chaque représentant légal. </a:t>
            </a:r>
          </a:p>
          <a:p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  <a:p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Les choix peuvent être modifiés jusqu’à la fermeture du service. </a:t>
            </a:r>
          </a:p>
        </p:txBody>
      </p:sp>
    </p:spTree>
    <p:extLst>
      <p:ext uri="{BB962C8B-B14F-4D97-AF65-F5344CB8AC3E}">
        <p14:creationId xmlns:p14="http://schemas.microsoft.com/office/powerpoint/2010/main" val="166307062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>
                <a:solidFill>
                  <a:srgbClr val="00006D"/>
                </a:solidFill>
              </a:rPr>
              <a:t>2025-2026</a:t>
            </a:r>
            <a:endParaRPr lang="fr-FR" cap="all" dirty="0">
              <a:solidFill>
                <a:srgbClr val="00006D"/>
              </a:solidFill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1" y="1032158"/>
            <a:ext cx="9143999" cy="3662541"/>
          </a:xfrm>
          <a:prstGeom prst="rect">
            <a:avLst/>
          </a:prstGeom>
          <a:solidFill>
            <a:srgbClr val="475E9F"/>
          </a:solidFill>
        </p:spPr>
        <p:txBody>
          <a:bodyPr wrap="square" rtlCol="0">
            <a:spAutoFit/>
          </a:bodyPr>
          <a:lstStyle/>
          <a:p>
            <a:endParaRPr lang="fr-FR" sz="3200" b="1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3200" b="1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3200" b="1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r>
              <a:rPr lang="fr-FR" sz="3200" b="1" dirty="0">
                <a:solidFill>
                  <a:schemeClr val="bg1"/>
                </a:solidFill>
                <a:latin typeface="Marianne" panose="02000000000000000000" pitchFamily="2" charset="0"/>
              </a:rPr>
              <a:t>Prenez connaissance de l’avis du conseil de classe</a:t>
            </a:r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195122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>
                <a:solidFill>
                  <a:srgbClr val="00006D"/>
                </a:solidFill>
              </a:rPr>
              <a:t>2025-2026</a:t>
            </a:r>
            <a:endParaRPr lang="fr-FR" cap="all" dirty="0"/>
          </a:p>
        </p:txBody>
      </p:sp>
      <p:sp>
        <p:nvSpPr>
          <p:cNvPr id="7" name="Rectangle 6"/>
          <p:cNvSpPr/>
          <p:nvPr/>
        </p:nvSpPr>
        <p:spPr>
          <a:xfrm>
            <a:off x="4787008" y="119013"/>
            <a:ext cx="457638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00006D"/>
                </a:solidFill>
                <a:latin typeface="Marianne" panose="02000000000000000000" pitchFamily="2" charset="0"/>
              </a:rPr>
              <a:t>Prenez connaissance de l’avis du conseil de classe </a:t>
            </a:r>
          </a:p>
        </p:txBody>
      </p:sp>
      <p:sp>
        <p:nvSpPr>
          <p:cNvPr id="8" name="Rectangle 7"/>
          <p:cNvSpPr/>
          <p:nvPr/>
        </p:nvSpPr>
        <p:spPr>
          <a:xfrm>
            <a:off x="4787008" y="1287947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0" name="Rectangle 9"/>
          <p:cNvSpPr/>
          <p:nvPr/>
        </p:nvSpPr>
        <p:spPr>
          <a:xfrm>
            <a:off x="4799218" y="699542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1" name="Rectangle 10"/>
          <p:cNvSpPr/>
          <p:nvPr/>
        </p:nvSpPr>
        <p:spPr>
          <a:xfrm>
            <a:off x="5006400" y="1137013"/>
            <a:ext cx="4356992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  <a:cs typeface="Arial" panose="020B0604020202020204" pitchFamily="34" charset="0"/>
            </a:endParaRPr>
          </a:p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2" name="Rectangle 11"/>
          <p:cNvSpPr/>
          <p:nvPr/>
        </p:nvSpPr>
        <p:spPr>
          <a:xfrm>
            <a:off x="4799218" y="699542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pic>
        <p:nvPicPr>
          <p:cNvPr id="14" name="Image 13"/>
          <p:cNvPicPr/>
          <p:nvPr/>
        </p:nvPicPr>
        <p:blipFill>
          <a:blip r:embed="rId2"/>
          <a:stretch>
            <a:fillRect/>
          </a:stretch>
        </p:blipFill>
        <p:spPr>
          <a:xfrm>
            <a:off x="2267744" y="699542"/>
            <a:ext cx="6120130" cy="3879215"/>
          </a:xfrm>
          <a:prstGeom prst="rect">
            <a:avLst/>
          </a:prstGeom>
        </p:spPr>
      </p:pic>
      <p:sp>
        <p:nvSpPr>
          <p:cNvPr id="15" name="Rectangle 14"/>
          <p:cNvSpPr/>
          <p:nvPr/>
        </p:nvSpPr>
        <p:spPr>
          <a:xfrm>
            <a:off x="67977" y="2662537"/>
            <a:ext cx="2887281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L’un ou l’autre des représentants légaux peut voir l’avis du conseil de classe.</a:t>
            </a:r>
          </a:p>
          <a:p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7491112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>
                <a:solidFill>
                  <a:srgbClr val="00006D"/>
                </a:solidFill>
              </a:rPr>
              <a:t>2025-2026</a:t>
            </a:r>
            <a:endParaRPr lang="fr-FR" cap="all" dirty="0"/>
          </a:p>
        </p:txBody>
      </p:sp>
      <p:sp>
        <p:nvSpPr>
          <p:cNvPr id="7" name="Rectangle 6"/>
          <p:cNvSpPr/>
          <p:nvPr/>
        </p:nvSpPr>
        <p:spPr>
          <a:xfrm>
            <a:off x="4787008" y="119013"/>
            <a:ext cx="457638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00006D"/>
                </a:solidFill>
                <a:latin typeface="Marianne" panose="02000000000000000000" pitchFamily="2" charset="0"/>
              </a:rPr>
              <a:t>Prenez connaissance de l’avis du conseil de classe </a:t>
            </a:r>
          </a:p>
        </p:txBody>
      </p:sp>
      <p:sp>
        <p:nvSpPr>
          <p:cNvPr id="8" name="Rectangle 7"/>
          <p:cNvSpPr/>
          <p:nvPr/>
        </p:nvSpPr>
        <p:spPr>
          <a:xfrm>
            <a:off x="4787008" y="1287947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0" name="Rectangle 9"/>
          <p:cNvSpPr/>
          <p:nvPr/>
        </p:nvSpPr>
        <p:spPr>
          <a:xfrm>
            <a:off x="4799218" y="699542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1" name="Rectangle 10"/>
          <p:cNvSpPr/>
          <p:nvPr/>
        </p:nvSpPr>
        <p:spPr>
          <a:xfrm>
            <a:off x="5006400" y="1137013"/>
            <a:ext cx="4356992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  <a:cs typeface="Arial" panose="020B0604020202020204" pitchFamily="34" charset="0"/>
            </a:endParaRPr>
          </a:p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2" name="Rectangle 11"/>
          <p:cNvSpPr/>
          <p:nvPr/>
        </p:nvSpPr>
        <p:spPr>
          <a:xfrm>
            <a:off x="4799218" y="699542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3" name="Rectangle 12"/>
          <p:cNvSpPr/>
          <p:nvPr/>
        </p:nvSpPr>
        <p:spPr>
          <a:xfrm>
            <a:off x="71458" y="2139702"/>
            <a:ext cx="2880320" cy="2031325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Indiquez au conseil de classe que vous avez bien pris connaissance de son avis et recommandation.</a:t>
            </a:r>
          </a:p>
          <a:p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  <a:p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Si vous souhaitez discuter de cet avis provisoire, prenez contact avec le professeur principal.</a:t>
            </a:r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86637" y="396012"/>
            <a:ext cx="4127746" cy="471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8851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>
                <a:solidFill>
                  <a:srgbClr val="00006D"/>
                </a:solidFill>
              </a:rPr>
              <a:t>2025-2026</a:t>
            </a:r>
            <a:endParaRPr lang="fr-FR" cap="all" dirty="0">
              <a:solidFill>
                <a:srgbClr val="00006D"/>
              </a:solidFill>
            </a:endParaRPr>
          </a:p>
        </p:txBody>
      </p:sp>
      <p:sp>
        <p:nvSpPr>
          <p:cNvPr id="15" name="ZoneTexte 14"/>
          <p:cNvSpPr txBox="1"/>
          <p:nvPr/>
        </p:nvSpPr>
        <p:spPr>
          <a:xfrm>
            <a:off x="1" y="874738"/>
            <a:ext cx="9143999" cy="3908762"/>
          </a:xfrm>
          <a:prstGeom prst="rect">
            <a:avLst/>
          </a:prstGeom>
          <a:solidFill>
            <a:srgbClr val="475E9F"/>
          </a:solidFill>
        </p:spPr>
        <p:txBody>
          <a:bodyPr wrap="square" rtlCol="0">
            <a:spAutoFit/>
          </a:bodyPr>
          <a:lstStyle/>
          <a:p>
            <a:endParaRPr lang="fr-FR" sz="3200" b="1" dirty="0">
              <a:solidFill>
                <a:schemeClr val="bg1"/>
              </a:solidFill>
            </a:endParaRPr>
          </a:p>
          <a:p>
            <a:r>
              <a:rPr lang="fr-FR" sz="3200" b="1" dirty="0">
                <a:solidFill>
                  <a:schemeClr val="bg1"/>
                </a:solidFill>
                <a:latin typeface="Marianne" panose="02000000000000000000" pitchFamily="2" charset="0"/>
              </a:rPr>
              <a:t>Connectez vous au service en ligne Orientation</a:t>
            </a:r>
          </a:p>
          <a:p>
            <a:endParaRPr lang="fr-FR" sz="3200" b="1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r>
              <a:rPr lang="fr-FR" sz="2400" b="1" dirty="0">
                <a:solidFill>
                  <a:schemeClr val="bg1"/>
                </a:solidFill>
                <a:latin typeface="Marianne" panose="02000000000000000000" pitchFamily="2" charset="0"/>
              </a:rPr>
              <a:t>Compatible avec tous types de supports, tablettes,    smartphones, ordinateurs</a:t>
            </a:r>
          </a:p>
          <a:p>
            <a:endParaRPr lang="fr-FR" sz="2400" b="1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r>
              <a:rPr lang="fr-FR" sz="2400" b="1" dirty="0">
                <a:solidFill>
                  <a:schemeClr val="bg1"/>
                </a:solidFill>
                <a:latin typeface="Marianne" panose="02000000000000000000" pitchFamily="2" charset="0"/>
              </a:rPr>
              <a:t>Accès avec l’adresse unique teleservices.education.gouv.fr</a:t>
            </a:r>
          </a:p>
          <a:p>
            <a:endParaRPr lang="fr-FR" sz="2400" b="1" dirty="0">
              <a:solidFill>
                <a:schemeClr val="bg1"/>
              </a:solidFill>
              <a:latin typeface="Marianne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82648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>
                <a:solidFill>
                  <a:srgbClr val="00006D"/>
                </a:solidFill>
              </a:rPr>
              <a:t>2025-2026</a:t>
            </a:r>
            <a:endParaRPr lang="fr-FR" cap="all" dirty="0">
              <a:solidFill>
                <a:srgbClr val="00006D"/>
              </a:solidFill>
            </a:endParaRPr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5656" y="534496"/>
            <a:ext cx="6870029" cy="313200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539552" y="3648026"/>
            <a:ext cx="8244448" cy="9787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1219170">
              <a:lnSpc>
                <a:spcPct val="90000"/>
              </a:lnSpc>
              <a:spcBef>
                <a:spcPct val="0"/>
              </a:spcBef>
            </a:pPr>
            <a:r>
              <a:rPr lang="fr-FR" sz="16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Le compte du représentant légal vous permet de formuler vos choix et de prendre connaissance de l’avis du conseil de classe.</a:t>
            </a:r>
            <a:br>
              <a:rPr lang="fr-FR" sz="16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endParaRPr lang="fr-FR" sz="16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  <a:p>
            <a:pPr lvl="0" defTabSz="1219170">
              <a:lnSpc>
                <a:spcPct val="90000"/>
              </a:lnSpc>
              <a:spcBef>
                <a:spcPct val="0"/>
              </a:spcBef>
            </a:pPr>
            <a:r>
              <a:rPr lang="fr-FR" sz="16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Le compte de l’élève lui permet de lire ce que le représentant légal a complété.</a:t>
            </a:r>
            <a:endParaRPr lang="fr-FR" sz="16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5312970" y="82283"/>
            <a:ext cx="374441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00006D"/>
                </a:solidFill>
                <a:latin typeface="Marianne" panose="02000000000000000000" pitchFamily="2" charset="0"/>
              </a:rPr>
              <a:t>Connectez vous au service en ligne Orientation</a:t>
            </a:r>
            <a:endParaRPr lang="fr-FR" sz="1200" b="1" dirty="0">
              <a:solidFill>
                <a:srgbClr val="00006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77053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51720" y="771550"/>
            <a:ext cx="5803895" cy="3853006"/>
          </a:xfrm>
          <a:prstGeom prst="rect">
            <a:avLst/>
          </a:prstGeom>
        </p:spPr>
      </p:pic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>
                <a:solidFill>
                  <a:srgbClr val="00006D"/>
                </a:solidFill>
              </a:rPr>
              <a:t>2025-2026</a:t>
            </a:r>
            <a:endParaRPr lang="fr-FR" cap="all" dirty="0">
              <a:solidFill>
                <a:srgbClr val="00006D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5312970" y="82283"/>
            <a:ext cx="374441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00006D"/>
                </a:solidFill>
                <a:latin typeface="Marianne" panose="02000000000000000000" pitchFamily="2" charset="0"/>
              </a:rPr>
              <a:t>Connectez vous au service en ligne Orientation</a:t>
            </a:r>
            <a:endParaRPr lang="fr-FR" sz="1200" b="1" dirty="0">
              <a:solidFill>
                <a:srgbClr val="00006D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23528" y="2715766"/>
            <a:ext cx="4176464" cy="9787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1219170">
              <a:lnSpc>
                <a:spcPct val="90000"/>
              </a:lnSpc>
              <a:spcBef>
                <a:spcPct val="0"/>
              </a:spcBef>
            </a:pPr>
            <a:r>
              <a:rPr lang="fr-FR" sz="16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Connectez vous à votre compte </a:t>
            </a:r>
            <a:r>
              <a:rPr lang="fr-FR" sz="1600" b="1" dirty="0" err="1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ÉduConnect</a:t>
            </a:r>
            <a:r>
              <a:rPr lang="fr-FR" sz="16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avec l’identifiant et le mot de passe transmis par le chef d’établissemen</a:t>
            </a: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t.</a:t>
            </a:r>
            <a:endParaRPr lang="fr-FR" sz="14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45600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>
                <a:solidFill>
                  <a:srgbClr val="00006D"/>
                </a:solidFill>
              </a:rPr>
              <a:t>2025-2026</a:t>
            </a:r>
            <a:endParaRPr lang="fr-FR" cap="all" dirty="0">
              <a:solidFill>
                <a:srgbClr val="00006D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5312970" y="82283"/>
            <a:ext cx="374441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00006D"/>
                </a:solidFill>
                <a:latin typeface="Marianne" panose="02000000000000000000" pitchFamily="2" charset="0"/>
              </a:rPr>
              <a:t>Connectez vous au service en ligne Orientation</a:t>
            </a:r>
            <a:endParaRPr lang="fr-FR" sz="1200" b="1" dirty="0">
              <a:solidFill>
                <a:srgbClr val="00006D"/>
              </a:solidFill>
            </a:endParaRPr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62120" y="528185"/>
            <a:ext cx="4179599" cy="464400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5098289" y="2067694"/>
            <a:ext cx="3138169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6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Accédez aux services en ligne dans le menu Mes services.</a:t>
            </a:r>
            <a:endParaRPr lang="fr-FR" sz="16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5976202" y="774315"/>
            <a:ext cx="2660146" cy="7571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600" b="1" dirty="0">
                <a:solidFill>
                  <a:srgbClr val="00006D"/>
                </a:solidFill>
                <a:latin typeface="Marianne" panose="02000000000000000000" pitchFamily="2" charset="0"/>
              </a:rPr>
              <a:t>Suivez l’étape pour demander une voie d’orientation après la 3</a:t>
            </a:r>
            <a:r>
              <a:rPr lang="fr-FR" sz="1600" b="1" baseline="30000" dirty="0">
                <a:solidFill>
                  <a:srgbClr val="00006D"/>
                </a:solidFill>
                <a:latin typeface="Marianne" panose="02000000000000000000" pitchFamily="2" charset="0"/>
              </a:rPr>
              <a:t>e</a:t>
            </a:r>
            <a:r>
              <a:rPr lang="fr-FR" sz="1600" b="1" dirty="0">
                <a:solidFill>
                  <a:srgbClr val="00006D"/>
                </a:solidFill>
                <a:latin typeface="Marianne" panose="02000000000000000000" pitchFamily="2" charset="0"/>
              </a:rPr>
              <a:t>.</a:t>
            </a:r>
            <a:endParaRPr lang="fr-FR" sz="1600" baseline="30000" dirty="0">
              <a:solidFill>
                <a:srgbClr val="00006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12179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/>
          <p:cNvPicPr/>
          <p:nvPr/>
        </p:nvPicPr>
        <p:blipFill>
          <a:blip r:embed="rId2"/>
          <a:stretch>
            <a:fillRect/>
          </a:stretch>
        </p:blipFill>
        <p:spPr>
          <a:xfrm>
            <a:off x="1528866" y="823257"/>
            <a:ext cx="6120130" cy="3822065"/>
          </a:xfrm>
          <a:prstGeom prst="rect">
            <a:avLst/>
          </a:prstGeom>
        </p:spPr>
      </p:pic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>
                <a:solidFill>
                  <a:srgbClr val="00006D"/>
                </a:solidFill>
              </a:rPr>
              <a:t>2025-2026</a:t>
            </a:r>
            <a:endParaRPr lang="fr-FR" cap="all" dirty="0">
              <a:solidFill>
                <a:srgbClr val="00006D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843808" y="2355724"/>
            <a:ext cx="6120680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6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A partir de la date indiquée par le chef d’établissement vous pourrez vous connecter au service Orientation </a:t>
            </a:r>
            <a:endParaRPr lang="fr-FR" sz="1600" dirty="0"/>
          </a:p>
        </p:txBody>
      </p:sp>
      <p:sp>
        <p:nvSpPr>
          <p:cNvPr id="9" name="Rectangle 8"/>
          <p:cNvSpPr/>
          <p:nvPr/>
        </p:nvSpPr>
        <p:spPr>
          <a:xfrm>
            <a:off x="5312970" y="82283"/>
            <a:ext cx="374441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00006D"/>
                </a:solidFill>
                <a:latin typeface="Marianne" panose="02000000000000000000" pitchFamily="2" charset="0"/>
              </a:rPr>
              <a:t>Connectez vous au service en ligne Orientation</a:t>
            </a:r>
            <a:endParaRPr lang="fr-FR" sz="1200" b="1" dirty="0">
              <a:solidFill>
                <a:srgbClr val="00006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128322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>
                <a:solidFill>
                  <a:srgbClr val="00006D"/>
                </a:solidFill>
              </a:rPr>
              <a:t>2025-2026</a:t>
            </a:r>
            <a:endParaRPr lang="fr-FR" cap="all" dirty="0">
              <a:solidFill>
                <a:srgbClr val="00006D"/>
              </a:solidFill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1" y="1101481"/>
            <a:ext cx="9143999" cy="3498394"/>
          </a:xfrm>
          <a:prstGeom prst="rect">
            <a:avLst/>
          </a:prstGeom>
          <a:solidFill>
            <a:srgbClr val="475E9F"/>
          </a:solidFill>
        </p:spPr>
        <p:txBody>
          <a:bodyPr wrap="square" rtlCol="0">
            <a:spAutoFit/>
          </a:bodyPr>
          <a:lstStyle/>
          <a:p>
            <a:endParaRPr lang="fr-FR" sz="3200" b="1" dirty="0">
              <a:solidFill>
                <a:schemeClr val="bg1"/>
              </a:solidFill>
            </a:endParaRPr>
          </a:p>
          <a:p>
            <a:endParaRPr lang="fr-FR" sz="3200" b="1" dirty="0">
              <a:solidFill>
                <a:schemeClr val="bg1"/>
              </a:solidFill>
            </a:endParaRPr>
          </a:p>
          <a:p>
            <a:r>
              <a:rPr lang="fr-FR" sz="3200" b="1" dirty="0">
                <a:solidFill>
                  <a:schemeClr val="bg1"/>
                </a:solidFill>
                <a:latin typeface="Marianne" panose="02000000000000000000" pitchFamily="2" charset="0"/>
              </a:rPr>
              <a:t>Suivez les étapes pour demander une voie d’orientation après la 3</a:t>
            </a:r>
            <a:r>
              <a:rPr lang="fr-FR" sz="3200" b="1" baseline="30000" dirty="0">
                <a:solidFill>
                  <a:schemeClr val="bg1"/>
                </a:solidFill>
                <a:latin typeface="Marianne" panose="02000000000000000000" pitchFamily="2" charset="0"/>
              </a:rPr>
              <a:t>e</a:t>
            </a:r>
          </a:p>
          <a:p>
            <a:endParaRPr lang="fr-FR" sz="3200" b="1" baseline="300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814254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>
                <a:solidFill>
                  <a:srgbClr val="00006D"/>
                </a:solidFill>
              </a:rPr>
              <a:t>2025-2026</a:t>
            </a:r>
            <a:endParaRPr lang="fr-FR" cap="all" dirty="0">
              <a:solidFill>
                <a:srgbClr val="00006D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799218" y="699542"/>
            <a:ext cx="4356992" cy="26130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rgbClr val="00006D"/>
                </a:solidFill>
                <a:latin typeface="Marianne" panose="02000000000000000000" pitchFamily="2" charset="0"/>
              </a:rPr>
              <a:t>Suivez ces étapes successives pour demander une voie d’orientation après la 3</a:t>
            </a:r>
            <a:r>
              <a:rPr lang="fr-FR" sz="1400" b="1" baseline="30000" dirty="0">
                <a:solidFill>
                  <a:srgbClr val="00006D"/>
                </a:solidFill>
                <a:latin typeface="Marianne" panose="02000000000000000000" pitchFamily="2" charset="0"/>
              </a:rPr>
              <a:t>e</a:t>
            </a:r>
            <a:r>
              <a:rPr lang="fr-FR" sz="1400" b="1" dirty="0">
                <a:solidFill>
                  <a:srgbClr val="00006D"/>
                </a:solidFill>
                <a:latin typeface="Marianne" panose="02000000000000000000" pitchFamily="2" charset="0"/>
              </a:rPr>
              <a:t> :</a:t>
            </a:r>
          </a:p>
          <a:p>
            <a:pPr defTabSz="1219170">
              <a:lnSpc>
                <a:spcPct val="90000"/>
              </a:lnSpc>
              <a:spcBef>
                <a:spcPct val="0"/>
              </a:spcBef>
            </a:pPr>
            <a:endParaRPr lang="fr-FR" sz="1400" b="1" dirty="0">
              <a:solidFill>
                <a:srgbClr val="00006D"/>
              </a:solidFill>
              <a:latin typeface="Marianne" panose="02000000000000000000" pitchFamily="2" charset="0"/>
            </a:endParaRPr>
          </a:p>
          <a:p>
            <a:pPr defTabSz="1219170">
              <a:lnSpc>
                <a:spcPct val="90000"/>
              </a:lnSpc>
              <a:spcBef>
                <a:spcPct val="0"/>
              </a:spcBef>
              <a:buClr>
                <a:srgbClr val="00006D"/>
              </a:buClr>
            </a:pPr>
            <a:r>
              <a:rPr lang="fr-FR" sz="1400" b="1" dirty="0">
                <a:solidFill>
                  <a:srgbClr val="00006D"/>
                </a:solidFill>
                <a:latin typeface="Marianne" panose="02000000000000000000" pitchFamily="2" charset="0"/>
              </a:rPr>
              <a:t>1.   Choisir son orientation </a:t>
            </a:r>
          </a:p>
          <a:p>
            <a:pPr defTabSz="1219170">
              <a:lnSpc>
                <a:spcPct val="90000"/>
              </a:lnSpc>
              <a:spcBef>
                <a:spcPct val="0"/>
              </a:spcBef>
              <a:buClr>
                <a:schemeClr val="bg2"/>
              </a:buClr>
            </a:pPr>
            <a:r>
              <a:rPr lang="fr-FR" sz="1400" b="1" dirty="0">
                <a:solidFill>
                  <a:srgbClr val="00006D"/>
                </a:solidFill>
                <a:latin typeface="Marianne" panose="02000000000000000000" pitchFamily="2" charset="0"/>
              </a:rPr>
              <a:t>2.   Voir l’avis du conseil de classe</a:t>
            </a:r>
          </a:p>
          <a:p>
            <a:pPr defTabSz="1219170">
              <a:lnSpc>
                <a:spcPct val="90000"/>
              </a:lnSpc>
              <a:spcBef>
                <a:spcPct val="0"/>
              </a:spcBef>
              <a:buClr>
                <a:schemeClr val="bg2"/>
              </a:buClr>
            </a:pPr>
            <a:endParaRPr lang="fr-FR" sz="1400" b="1" dirty="0">
              <a:solidFill>
                <a:srgbClr val="00006D"/>
              </a:solidFill>
              <a:latin typeface="Marianne" panose="02000000000000000000" pitchFamily="2" charset="0"/>
              <a:cs typeface="Arial" panose="020B0604020202020204" pitchFamily="34" charset="0"/>
            </a:endParaRPr>
          </a:p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rgbClr val="00006D"/>
                </a:solidFill>
                <a:latin typeface="Marianne" panose="02000000000000000000" pitchFamily="2" charset="0"/>
                <a:cs typeface="Arial" panose="020B0604020202020204" pitchFamily="34" charset="0"/>
              </a:rPr>
              <a:t>Les boutons sont activés successivement un par un en fonction de la progression du calendrier pour chacune des étapes.</a:t>
            </a:r>
          </a:p>
          <a:p>
            <a:pPr defTabSz="1219170">
              <a:lnSpc>
                <a:spcPct val="90000"/>
              </a:lnSpc>
              <a:spcBef>
                <a:spcPct val="0"/>
              </a:spcBef>
            </a:pPr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  <a:cs typeface="Arial" panose="020B0604020202020204" pitchFamily="34" charset="0"/>
            </a:endParaRPr>
          </a:p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pic>
        <p:nvPicPr>
          <p:cNvPr id="8" name="Imag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7624" y="65160"/>
            <a:ext cx="3382937" cy="511200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6660232" y="51470"/>
            <a:ext cx="248376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00006D"/>
                </a:solidFill>
                <a:latin typeface="Marianne" panose="02000000000000000000" pitchFamily="2" charset="0"/>
              </a:rPr>
              <a:t>Suivez les étapes indiquées</a:t>
            </a:r>
          </a:p>
        </p:txBody>
      </p:sp>
    </p:spTree>
    <p:extLst>
      <p:ext uri="{BB962C8B-B14F-4D97-AF65-F5344CB8AC3E}">
        <p14:creationId xmlns:p14="http://schemas.microsoft.com/office/powerpoint/2010/main" val="230059609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>
                <a:solidFill>
                  <a:srgbClr val="00006D"/>
                </a:solidFill>
              </a:rPr>
              <a:t>2025-2026</a:t>
            </a:r>
            <a:endParaRPr lang="fr-FR" cap="all" dirty="0"/>
          </a:p>
        </p:txBody>
      </p:sp>
      <p:sp>
        <p:nvSpPr>
          <p:cNvPr id="7" name="Rectangle 6"/>
          <p:cNvSpPr/>
          <p:nvPr/>
        </p:nvSpPr>
        <p:spPr>
          <a:xfrm>
            <a:off x="6660232" y="51470"/>
            <a:ext cx="248376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00006D"/>
                </a:solidFill>
                <a:latin typeface="Marianne" panose="02000000000000000000" pitchFamily="2" charset="0"/>
              </a:rPr>
              <a:t>Suivez les étapes indiquées</a:t>
            </a:r>
          </a:p>
        </p:txBody>
      </p:sp>
      <p:sp>
        <p:nvSpPr>
          <p:cNvPr id="9" name="Titre 8"/>
          <p:cNvSpPr txBox="1">
            <a:spLocks/>
          </p:cNvSpPr>
          <p:nvPr/>
        </p:nvSpPr>
        <p:spPr bwMode="gray">
          <a:xfrm>
            <a:off x="422136" y="1059582"/>
            <a:ext cx="7776864" cy="3312368"/>
          </a:xfrm>
          <a:prstGeom prst="rect">
            <a:avLst/>
          </a:prstGeom>
          <a:noFill/>
          <a:ln w="25400" cap="flat" cmpd="sng" algn="ctr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0" tIns="0" rIns="0" bIns="0" rtlCol="0" anchor="ctr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55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8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Suivez ces étapes pour demander une voie d’orientation après la 3</a:t>
            </a:r>
            <a:r>
              <a:rPr lang="fr-FR" sz="1800" baseline="300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e</a:t>
            </a:r>
            <a:r>
              <a:rPr lang="fr-FR" sz="18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:</a:t>
            </a:r>
            <a:br>
              <a:rPr lang="fr-FR" sz="18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8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8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- Choisissez l’orientation</a:t>
            </a:r>
            <a:br>
              <a:rPr lang="fr-FR" sz="18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endParaRPr lang="fr-FR" sz="1800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  <a:p>
            <a:r>
              <a:rPr lang="fr-FR" sz="14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Un seul des représentants légaux de l’élève peut faire la saisie des choix.</a:t>
            </a:r>
            <a:br>
              <a:rPr lang="fr-FR" sz="14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4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Les choix sont envoyés automatiquement à l’établissement, puis le conseil de classe étudie vos choix et indique son avis.</a:t>
            </a:r>
            <a:br>
              <a:rPr lang="fr-FR" sz="14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4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Après le conseil de classe vous pourrez prendre connaissance de l’avis du conseil de classe pour chacun de vos choix.</a:t>
            </a:r>
          </a:p>
          <a:p>
            <a:br>
              <a:rPr lang="fr-FR" sz="18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8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- Prenez connaissance de l’avis du conseil de classe</a:t>
            </a:r>
          </a:p>
          <a:p>
            <a:br>
              <a:rPr lang="fr-FR" sz="18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8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L’un ou l’autre des représentants légaux pourra voir l’avis du conseil de classe sur les voies d’orientation choisies.</a:t>
            </a:r>
            <a:br>
              <a:rPr lang="fr-FR" sz="18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8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8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En cas de difficulté vous pouvez vous adresser à votre établissement</a:t>
            </a:r>
          </a:p>
        </p:txBody>
      </p:sp>
    </p:spTree>
    <p:extLst>
      <p:ext uri="{BB962C8B-B14F-4D97-AF65-F5344CB8AC3E}">
        <p14:creationId xmlns:p14="http://schemas.microsoft.com/office/powerpoint/2010/main" val="1649042672"/>
      </p:ext>
    </p:extLst>
  </p:cSld>
  <p:clrMapOvr>
    <a:masterClrMapping/>
  </p:clrMapOvr>
</p:sld>
</file>

<file path=ppt/theme/theme1.xml><?xml version="1.0" encoding="utf-8"?>
<a:theme xmlns:a="http://schemas.openxmlformats.org/drawingml/2006/main" name="MINISTÈRIEL">
  <a:themeElements>
    <a:clrScheme name="GOUVERNEMENT PPT">
      <a:dk1>
        <a:srgbClr val="000000"/>
      </a:dk1>
      <a:lt1>
        <a:srgbClr val="FFFFFF"/>
      </a:lt1>
      <a:dk2>
        <a:srgbClr val="000091"/>
      </a:dk2>
      <a:lt2>
        <a:srgbClr val="E1000F"/>
      </a:lt2>
      <a:accent1>
        <a:srgbClr val="005841"/>
      </a:accent1>
      <a:accent2>
        <a:srgbClr val="21215A"/>
      </a:accent2>
      <a:accent3>
        <a:srgbClr val="FFD500"/>
      </a:accent3>
      <a:accent4>
        <a:srgbClr val="EA5433"/>
      </a:accent4>
      <a:accent5>
        <a:srgbClr val="8C2237"/>
      </a:accent5>
      <a:accent6>
        <a:srgbClr val="49311F"/>
      </a:accent6>
      <a:hlink>
        <a:srgbClr val="000000"/>
      </a:hlink>
      <a:folHlink>
        <a:srgbClr val="000000"/>
      </a:folHlink>
    </a:clrScheme>
    <a:fontScheme name="Personnalisé 2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pt_ministeriel_marianne" id="{5F0B8B09-9A99-4083-B883-79F2388C6E1D}" vid="{F8005780-5DEF-4BE0-805B-EA49FB1EABC6}"/>
    </a:ext>
  </a:extLst>
</a:theme>
</file>

<file path=ppt/theme/theme2.xml><?xml version="1.0" encoding="utf-8"?>
<a:theme xmlns:a="http://schemas.openxmlformats.org/drawingml/2006/main" name="1_Conception personnalisé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3_Conception personnalisé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Conception personnalisé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2_Conception personnalisé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A711CBDF24E87429AD9C0273156F54A" ma:contentTypeVersion="1" ma:contentTypeDescription="Crée un document." ma:contentTypeScope="" ma:versionID="2e7c5aa9ef5d81659d4bf2e92a6f29ee">
  <xsd:schema xmlns:xsd="http://www.w3.org/2001/XMLSchema" xmlns:xs="http://www.w3.org/2001/XMLSchema" xmlns:p="http://schemas.microsoft.com/office/2006/metadata/properties" xmlns:ns1="http://schemas.microsoft.com/sharepoint/v3" targetNamespace="http://schemas.microsoft.com/office/2006/metadata/properties" ma:root="true" ma:fieldsID="e407a0f58931eb9b8f607584e4edce49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8" nillable="true" ma:displayName="Date de début de planification" ma:description="" ma:hidden="true" ma:internalName="PublishingStartDate">
      <xsd:simpleType>
        <xsd:restriction base="dms:Unknown"/>
      </xsd:simpleType>
    </xsd:element>
    <xsd:element name="PublishingExpirationDate" ma:index="9" nillable="true" ma:displayName="Date de fin de planification" ma:description="" ma:hidden="true" ma:internalName="PublishingExpirationDat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AD5A41BC-8BF4-4C98-B546-0CA0C6D7D47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24B279A5-87A2-445D-95C3-916EB9C5F0E3}">
  <ds:schemaRefs>
    <ds:schemaRef ds:uri="http://purl.org/dc/dcmitype/"/>
    <ds:schemaRef ds:uri="http://schemas.microsoft.com/office/2006/documentManagement/types"/>
    <ds:schemaRef ds:uri="http://www.w3.org/XML/1998/namespace"/>
    <ds:schemaRef ds:uri="http://purl.org/dc/terms/"/>
    <ds:schemaRef ds:uri="http://schemas.microsoft.com/sharepoint/v3"/>
    <ds:schemaRef ds:uri="http://schemas.microsoft.com/office/2006/metadata/properties"/>
    <ds:schemaRef ds:uri="http://schemas.microsoft.com/office/infopath/2007/PartnerControls"/>
    <ds:schemaRef ds:uri="http://purl.org/dc/elements/1.1/"/>
    <ds:schemaRef ds:uri="http://schemas.openxmlformats.org/package/2006/metadata/core-properties"/>
  </ds:schemaRefs>
</ds:datastoreItem>
</file>

<file path=customXml/itemProps3.xml><?xml version="1.0" encoding="utf-8"?>
<ds:datastoreItem xmlns:ds="http://schemas.openxmlformats.org/officeDocument/2006/customXml" ds:itemID="{4D416C5A-7AEB-4464-B116-D5E8F5627C91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MINISTÈRIEL</Template>
  <TotalTime>1305</TotalTime>
  <Words>700</Words>
  <Application>Microsoft Office PowerPoint</Application>
  <PresentationFormat>Affichage à l'écran (16:9)</PresentationFormat>
  <Paragraphs>130</Paragraphs>
  <Slides>18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5</vt:i4>
      </vt:variant>
      <vt:variant>
        <vt:lpstr>Titres des diapositives</vt:lpstr>
      </vt:variant>
      <vt:variant>
        <vt:i4>18</vt:i4>
      </vt:variant>
    </vt:vector>
  </HeadingPairs>
  <TitlesOfParts>
    <vt:vector size="27" baseType="lpstr">
      <vt:lpstr>Arial</vt:lpstr>
      <vt:lpstr>Calibri</vt:lpstr>
      <vt:lpstr>Calibri Light</vt:lpstr>
      <vt:lpstr>Marianne</vt:lpstr>
      <vt:lpstr>MINISTÈRIEL</vt:lpstr>
      <vt:lpstr>1_Conception personnalisée</vt:lpstr>
      <vt:lpstr>3_Conception personnalisée</vt:lpstr>
      <vt:lpstr>Conception personnalisée</vt:lpstr>
      <vt:lpstr>2_Conception personnalisée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Manager>Client</Manager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subject>Client</dc:subject>
  <dc:creator>Microsoft Office User</dc:creator>
  <cp:lastModifiedBy>Utilisateur Windows</cp:lastModifiedBy>
  <cp:revision>115</cp:revision>
  <dcterms:created xsi:type="dcterms:W3CDTF">2020-03-05T15:21:24Z</dcterms:created>
  <dcterms:modified xsi:type="dcterms:W3CDTF">2025-11-24T13:10:40Z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0x010100AA711CBDF24E87429AD9C0273156F54A</vt:lpwstr>
  </property>
</Properties>
</file>