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63" d="100"/>
          <a:sy n="63" d="100"/>
        </p:scale>
        <p:origin x="676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84C7-184D-4E38-A57F-86F8496BEEC1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667D-8B3A-403B-8662-9799D541C2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84C7-184D-4E38-A57F-86F8496BEEC1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667D-8B3A-403B-8662-9799D541C2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84C7-184D-4E38-A57F-86F8496BEEC1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667D-8B3A-403B-8662-9799D541C2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84C7-184D-4E38-A57F-86F8496BEEC1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667D-8B3A-403B-8662-9799D541C2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84C7-184D-4E38-A57F-86F8496BEEC1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667D-8B3A-403B-8662-9799D541C2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84C7-184D-4E38-A57F-86F8496BEEC1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667D-8B3A-403B-8662-9799D541C2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84C7-184D-4E38-A57F-86F8496BEEC1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667D-8B3A-403B-8662-9799D541C2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84C7-184D-4E38-A57F-86F8496BEEC1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667D-8B3A-403B-8662-9799D541C2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84C7-184D-4E38-A57F-86F8496BEEC1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667D-8B3A-403B-8662-9799D541C2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84C7-184D-4E38-A57F-86F8496BEEC1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667D-8B3A-403B-8662-9799D541C2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84C7-184D-4E38-A57F-86F8496BEEC1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FC3667D-8B3A-403B-8662-9799D541C22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CF84C7-184D-4E38-A57F-86F8496BEEC1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C3667D-8B3A-403B-8662-9799D541C221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Défi de la fleur de vie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Matériel:</a:t>
            </a:r>
          </a:p>
          <a:p>
            <a:r>
              <a:rPr lang="fr-FR" dirty="0"/>
              <a:t>- 1 feuille blanche format A4</a:t>
            </a:r>
          </a:p>
          <a:p>
            <a:r>
              <a:rPr lang="fr-FR" dirty="0"/>
              <a:t>- 1 compas</a:t>
            </a:r>
          </a:p>
          <a:p>
            <a:r>
              <a:rPr lang="fr-FR" dirty="0"/>
              <a:t>- 1 règle</a:t>
            </a:r>
          </a:p>
          <a:p>
            <a:r>
              <a:rPr lang="fr-FR" dirty="0"/>
              <a:t>- 1 gomme</a:t>
            </a:r>
          </a:p>
          <a:p>
            <a:r>
              <a:rPr lang="fr-FR" dirty="0"/>
              <a:t>- des feutres ou des crayons de couleurs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Étape 9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fr-FR" dirty="0"/>
              <a:t>Utiliser le même centre, agrandir le compas de 5mm et tracer un dernier cercle.</a:t>
            </a:r>
          </a:p>
        </p:txBody>
      </p:sp>
      <p:pic>
        <p:nvPicPr>
          <p:cNvPr id="5" name="Espace réservé du contenu 4" descr="Etape 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14744" y="1676400"/>
            <a:ext cx="4130681" cy="4572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Étape 10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fr-FR" dirty="0"/>
              <a:t>Il ne reste qu’à parer la fleur de vie de belles couleurs.</a:t>
            </a:r>
          </a:p>
        </p:txBody>
      </p:sp>
      <p:pic>
        <p:nvPicPr>
          <p:cNvPr id="5" name="Espace réservé du contenu 4" descr="Etape 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28992" y="1214422"/>
            <a:ext cx="4416433" cy="503397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Attention, tous les cercles et arc de cercle seront de 2,5cm de rayon.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FR" sz="2000" dirty="0">
                <a:solidFill>
                  <a:schemeClr val="accent3">
                    <a:lumMod val="75000"/>
                  </a:schemeClr>
                </a:solidFill>
              </a:rPr>
              <a:t>Étape 1</a:t>
            </a:r>
          </a:p>
          <a:p>
            <a:r>
              <a:rPr lang="fr-FR" sz="2000" dirty="0"/>
              <a:t>Au centre de la feuille mise en format paysage, tracer un premier cercle.   </a:t>
            </a:r>
          </a:p>
          <a:p>
            <a:endParaRPr lang="fr-FR" sz="2000" dirty="0"/>
          </a:p>
        </p:txBody>
      </p:sp>
      <p:pic>
        <p:nvPicPr>
          <p:cNvPr id="6" name="Espace réservé du contenu 5" descr="Etape 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14810" y="1920875"/>
            <a:ext cx="4214842" cy="443388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Étape 2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fr-FR" dirty="0"/>
              <a:t>Sur ce cercle, prendre un point et tracer un second cercle. Les deux cercles se croiseront.</a:t>
            </a:r>
          </a:p>
        </p:txBody>
      </p:sp>
      <p:pic>
        <p:nvPicPr>
          <p:cNvPr id="5" name="Espace réservé du contenu 4" descr="Etape 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57620" y="1676400"/>
            <a:ext cx="3987805" cy="4572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Étape 3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fr-FR" dirty="0"/>
              <a:t>Le croisement de ces deux cercles sera le centre du 3</a:t>
            </a:r>
            <a:r>
              <a:rPr lang="fr-FR" baseline="30000" dirty="0"/>
              <a:t>ème</a:t>
            </a:r>
            <a:r>
              <a:rPr lang="fr-FR" dirty="0"/>
              <a:t> cercle à dessiner.</a:t>
            </a:r>
          </a:p>
        </p:txBody>
      </p:sp>
      <p:pic>
        <p:nvPicPr>
          <p:cNvPr id="5" name="Espace réservé du contenu 4" descr="Etape 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86116" y="1676400"/>
            <a:ext cx="4559309" cy="4572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Étape 4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fr-FR" dirty="0"/>
              <a:t>Utiliser le nouveau croisement afin de faire un 4</a:t>
            </a:r>
            <a:r>
              <a:rPr lang="fr-FR" baseline="30000" dirty="0"/>
              <a:t>ème</a:t>
            </a:r>
            <a:r>
              <a:rPr lang="fr-FR" dirty="0"/>
              <a:t> cercle, puis continuer à faire des cercles jusqu’à ce qu’une rosace soit complète au centre du premier cercle.</a:t>
            </a:r>
          </a:p>
        </p:txBody>
      </p:sp>
      <p:pic>
        <p:nvPicPr>
          <p:cNvPr id="5" name="Espace réservé du contenu 4" descr="Etape 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14744" y="1676400"/>
            <a:ext cx="4130681" cy="4572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Étape 5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fr-FR" dirty="0"/>
              <a:t>En utilisant un croisement, créer 12 cercles en suivant le contour des cercles précédemment faits.</a:t>
            </a:r>
          </a:p>
        </p:txBody>
      </p:sp>
      <p:pic>
        <p:nvPicPr>
          <p:cNvPr id="5" name="Espace réservé du contenu 4" descr="Etape 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1" y="1676400"/>
            <a:ext cx="4627832" cy="4572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Étape 6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fr-FR" dirty="0"/>
              <a:t>À l’aide du compas, finir les rosaces des nouveaux cercles, sans dépasser les contours.</a:t>
            </a:r>
          </a:p>
        </p:txBody>
      </p:sp>
      <p:pic>
        <p:nvPicPr>
          <p:cNvPr id="5" name="Espace réservé du contenu 4" descr="Etape 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28992" y="1676400"/>
            <a:ext cx="4416433" cy="4572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Étape 7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fr-FR" dirty="0"/>
              <a:t>À l’intérieur des cercles qui forment le contour de la fleur de vie, il faut tracer des arcs de cercle. </a:t>
            </a:r>
          </a:p>
          <a:p>
            <a:endParaRPr lang="fr-FR" dirty="0"/>
          </a:p>
          <a:p>
            <a:r>
              <a:rPr lang="fr-FR" dirty="0"/>
              <a:t>Pour cela, nous pouvons nous aider de la méthode pour trouver un sommet d’un triangle équilatéral.</a:t>
            </a:r>
          </a:p>
          <a:p>
            <a:endParaRPr lang="fr-FR" dirty="0"/>
          </a:p>
          <a:p>
            <a:r>
              <a:rPr lang="fr-FR" dirty="0"/>
              <a:t>Une fois les arcs finis, gommer les points qui vous ont aidé à les former.</a:t>
            </a:r>
          </a:p>
        </p:txBody>
      </p:sp>
      <p:pic>
        <p:nvPicPr>
          <p:cNvPr id="5" name="Espace réservé du contenu 4" descr="Etape 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57620" y="1676400"/>
            <a:ext cx="4286280" cy="4572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Étape 8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fr-FR" dirty="0"/>
              <a:t>Tracer un nouveau cercle qui sera le contour de la fleur de vie.</a:t>
            </a:r>
          </a:p>
          <a:p>
            <a:r>
              <a:rPr lang="fr-FR" dirty="0"/>
              <a:t>Pour cela, reprendre le centre du 1</a:t>
            </a:r>
            <a:r>
              <a:rPr lang="fr-FR" baseline="30000" dirty="0"/>
              <a:t>er</a:t>
            </a:r>
            <a:r>
              <a:rPr lang="fr-FR" dirty="0"/>
              <a:t> cercle et agrandir le compas de façon à toucher les contours de la fleur.</a:t>
            </a:r>
          </a:p>
        </p:txBody>
      </p:sp>
      <p:pic>
        <p:nvPicPr>
          <p:cNvPr id="5" name="Espace réservé du contenu 4" descr="Etape 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43306" y="1676400"/>
            <a:ext cx="4202119" cy="4572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1457</TotalTime>
  <Words>301</Words>
  <Application>Microsoft Office PowerPoint</Application>
  <PresentationFormat>Affichage à l'écran (4:3)</PresentationFormat>
  <Paragraphs>33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Calibri</vt:lpstr>
      <vt:lpstr>Constantia</vt:lpstr>
      <vt:lpstr>Wingdings 2</vt:lpstr>
      <vt:lpstr>Débit</vt:lpstr>
      <vt:lpstr>Défi de la fleur de vie</vt:lpstr>
      <vt:lpstr>Attention, tous les cercles et arc de cercle seront de 2,5cm de rayon.</vt:lpstr>
      <vt:lpstr>Étape 2</vt:lpstr>
      <vt:lpstr>Étape 3</vt:lpstr>
      <vt:lpstr>Étape 4</vt:lpstr>
      <vt:lpstr>Étape 5</vt:lpstr>
      <vt:lpstr>Étape 6</vt:lpstr>
      <vt:lpstr>Étape 7</vt:lpstr>
      <vt:lpstr>Étape 8</vt:lpstr>
      <vt:lpstr>Étape 9</vt:lpstr>
      <vt:lpstr>Étape 10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Défi de la fleur de vie</dc:title>
  <dc:creator>Jessica Dubarry</dc:creator>
  <cp:lastModifiedBy>Pascale Massias</cp:lastModifiedBy>
  <cp:revision>6</cp:revision>
  <dcterms:created xsi:type="dcterms:W3CDTF">2020-05-29T09:06:07Z</dcterms:created>
  <dcterms:modified xsi:type="dcterms:W3CDTF">2020-06-17T18:26:02Z</dcterms:modified>
</cp:coreProperties>
</file>